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60" r:id="rId3"/>
    <p:sldId id="263" r:id="rId4"/>
    <p:sldId id="257" r:id="rId5"/>
    <p:sldId id="267" r:id="rId6"/>
    <p:sldId id="270" r:id="rId7"/>
    <p:sldId id="262" r:id="rId8"/>
    <p:sldId id="272" r:id="rId9"/>
    <p:sldId id="266" r:id="rId10"/>
    <p:sldId id="258" r:id="rId11"/>
    <p:sldId id="268" r:id="rId12"/>
    <p:sldId id="269" r:id="rId13"/>
    <p:sldId id="259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0DCC4-59C5-4478-8947-1BF5F059F818}" v="90" dt="2020-11-27T15:28:10.746"/>
    <p1510:client id="{AB3E7E24-47B3-46EA-923F-8D4C0F237FDC}" v="147" dt="2020-11-28T04:21:45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다혜" userId="78c328bbea0d27be" providerId="LiveId" clId="{AB3E7E24-47B3-46EA-923F-8D4C0F237FDC}"/>
    <pc:docChg chg="undo custSel mod addSld delSld modSld sldOrd">
      <pc:chgData name="다혜" userId="78c328bbea0d27be" providerId="LiveId" clId="{AB3E7E24-47B3-46EA-923F-8D4C0F237FDC}" dt="2020-11-28T04:21:58.115" v="2327" actId="1440"/>
      <pc:docMkLst>
        <pc:docMk/>
      </pc:docMkLst>
      <pc:sldChg chg="ord">
        <pc:chgData name="다혜" userId="78c328bbea0d27be" providerId="LiveId" clId="{AB3E7E24-47B3-46EA-923F-8D4C0F237FDC}" dt="2020-11-28T04:01:34.592" v="1722"/>
        <pc:sldMkLst>
          <pc:docMk/>
          <pc:sldMk cId="347756621" sldId="257"/>
        </pc:sldMkLst>
      </pc:sldChg>
      <pc:sldChg chg="addSp modSp mod">
        <pc:chgData name="다혜" userId="78c328bbea0d27be" providerId="LiveId" clId="{AB3E7E24-47B3-46EA-923F-8D4C0F237FDC}" dt="2020-11-28T04:21:45.356" v="2326"/>
        <pc:sldMkLst>
          <pc:docMk/>
          <pc:sldMk cId="35926816" sldId="258"/>
        </pc:sldMkLst>
        <pc:spChg chg="mod">
          <ac:chgData name="다혜" userId="78c328bbea0d27be" providerId="LiveId" clId="{AB3E7E24-47B3-46EA-923F-8D4C0F237FDC}" dt="2020-11-28T04:21:45.356" v="2326"/>
          <ac:spMkLst>
            <pc:docMk/>
            <pc:sldMk cId="35926816" sldId="258"/>
            <ac:spMk id="5" creationId="{753CB845-7E75-4165-AC3E-FEA143B42061}"/>
          </ac:spMkLst>
        </pc:spChg>
        <pc:spChg chg="add mod">
          <ac:chgData name="다혜" userId="78c328bbea0d27be" providerId="LiveId" clId="{AB3E7E24-47B3-46EA-923F-8D4C0F237FDC}" dt="2020-11-28T04:04:43.514" v="1822"/>
          <ac:spMkLst>
            <pc:docMk/>
            <pc:sldMk cId="35926816" sldId="258"/>
            <ac:spMk id="8" creationId="{D17FC68F-00ED-46B3-8325-A65B6CBDBF09}"/>
          </ac:spMkLst>
        </pc:spChg>
        <pc:picChg chg="mod">
          <ac:chgData name="다혜" userId="78c328bbea0d27be" providerId="LiveId" clId="{AB3E7E24-47B3-46EA-923F-8D4C0F237FDC}" dt="2020-11-28T04:04:46.765" v="1823" actId="1076"/>
          <ac:picMkLst>
            <pc:docMk/>
            <pc:sldMk cId="35926816" sldId="258"/>
            <ac:picMk id="3" creationId="{26AB7B6B-053A-44CB-88E6-2F3FD55B6FF2}"/>
          </ac:picMkLst>
        </pc:picChg>
      </pc:sldChg>
      <pc:sldChg chg="modSp mod">
        <pc:chgData name="다혜" userId="78c328bbea0d27be" providerId="LiveId" clId="{AB3E7E24-47B3-46EA-923F-8D4C0F237FDC}" dt="2020-11-28T04:20:49.660" v="2276" actId="27636"/>
        <pc:sldMkLst>
          <pc:docMk/>
          <pc:sldMk cId="3930765041" sldId="260"/>
        </pc:sldMkLst>
        <pc:spChg chg="mod">
          <ac:chgData name="다혜" userId="78c328bbea0d27be" providerId="LiveId" clId="{AB3E7E24-47B3-46EA-923F-8D4C0F237FDC}" dt="2020-11-28T04:20:49.660" v="2276" actId="27636"/>
          <ac:spMkLst>
            <pc:docMk/>
            <pc:sldMk cId="3930765041" sldId="260"/>
            <ac:spMk id="3" creationId="{DCE127C5-4C82-4FD2-BD9F-A72070E1E961}"/>
          </ac:spMkLst>
        </pc:spChg>
      </pc:sldChg>
      <pc:sldChg chg="addSp delSp modSp mod">
        <pc:chgData name="다혜" userId="78c328bbea0d27be" providerId="LiveId" clId="{AB3E7E24-47B3-46EA-923F-8D4C0F237FDC}" dt="2020-11-28T04:19:22" v="2218" actId="1076"/>
        <pc:sldMkLst>
          <pc:docMk/>
          <pc:sldMk cId="1164104474" sldId="262"/>
        </pc:sldMkLst>
        <pc:spChg chg="mod">
          <ac:chgData name="다혜" userId="78c328bbea0d27be" providerId="LiveId" clId="{AB3E7E24-47B3-46EA-923F-8D4C0F237FDC}" dt="2020-11-28T04:19:22" v="2218" actId="1076"/>
          <ac:spMkLst>
            <pc:docMk/>
            <pc:sldMk cId="1164104474" sldId="262"/>
            <ac:spMk id="2" creationId="{C32A9591-6A47-48F2-A9BA-FA886A5A6D4B}"/>
          </ac:spMkLst>
        </pc:spChg>
        <pc:spChg chg="add del mod">
          <ac:chgData name="다혜" userId="78c328bbea0d27be" providerId="LiveId" clId="{AB3E7E24-47B3-46EA-923F-8D4C0F237FDC}" dt="2020-11-28T04:03:51.103" v="1773" actId="478"/>
          <ac:spMkLst>
            <pc:docMk/>
            <pc:sldMk cId="1164104474" sldId="262"/>
            <ac:spMk id="5" creationId="{879CCA1A-1FF1-41C1-9376-EAD8B05DFD34}"/>
          </ac:spMkLst>
        </pc:spChg>
        <pc:spChg chg="del">
          <ac:chgData name="다혜" userId="78c328bbea0d27be" providerId="LiveId" clId="{AB3E7E24-47B3-46EA-923F-8D4C0F237FDC}" dt="2020-11-28T03:49:28.421" v="1274" actId="478"/>
          <ac:spMkLst>
            <pc:docMk/>
            <pc:sldMk cId="1164104474" sldId="262"/>
            <ac:spMk id="13" creationId="{E7D3DD2D-1EF6-409F-80BC-65E1BDCF52A0}"/>
          </ac:spMkLst>
        </pc:spChg>
        <pc:spChg chg="add del mod">
          <ac:chgData name="다혜" userId="78c328bbea0d27be" providerId="LiveId" clId="{AB3E7E24-47B3-46EA-923F-8D4C0F237FDC}" dt="2020-11-28T03:58:26.029" v="1674" actId="1035"/>
          <ac:spMkLst>
            <pc:docMk/>
            <pc:sldMk cId="1164104474" sldId="262"/>
            <ac:spMk id="17" creationId="{3D1E3029-816B-4361-963B-5CE4BA13EB0F}"/>
          </ac:spMkLst>
        </pc:spChg>
        <pc:spChg chg="add mod">
          <ac:chgData name="다혜" userId="78c328bbea0d27be" providerId="LiveId" clId="{AB3E7E24-47B3-46EA-923F-8D4C0F237FDC}" dt="2020-11-28T03:58:26.029" v="1674" actId="1035"/>
          <ac:spMkLst>
            <pc:docMk/>
            <pc:sldMk cId="1164104474" sldId="262"/>
            <ac:spMk id="19" creationId="{16C2014C-A1C5-499B-B6A3-89D77A573C97}"/>
          </ac:spMkLst>
        </pc:spChg>
        <pc:spChg chg="add mod">
          <ac:chgData name="다혜" userId="78c328bbea0d27be" providerId="LiveId" clId="{AB3E7E24-47B3-46EA-923F-8D4C0F237FDC}" dt="2020-11-28T03:58:26.029" v="1674" actId="1035"/>
          <ac:spMkLst>
            <pc:docMk/>
            <pc:sldMk cId="1164104474" sldId="262"/>
            <ac:spMk id="21" creationId="{96DC45A4-037B-4E59-B41B-4DAE8372908E}"/>
          </ac:spMkLst>
        </pc:spChg>
        <pc:spChg chg="add mod">
          <ac:chgData name="다혜" userId="78c328bbea0d27be" providerId="LiveId" clId="{AB3E7E24-47B3-46EA-923F-8D4C0F237FDC}" dt="2020-11-28T03:59:07.261" v="1688" actId="27636"/>
          <ac:spMkLst>
            <pc:docMk/>
            <pc:sldMk cId="1164104474" sldId="262"/>
            <ac:spMk id="22" creationId="{7076D508-EDEA-4E32-8FE2-F81487CD4F1A}"/>
          </ac:spMkLst>
        </pc:spChg>
        <pc:picChg chg="del">
          <ac:chgData name="다혜" userId="78c328bbea0d27be" providerId="LiveId" clId="{AB3E7E24-47B3-46EA-923F-8D4C0F237FDC}" dt="2020-11-28T03:49:28.421" v="1274" actId="478"/>
          <ac:picMkLst>
            <pc:docMk/>
            <pc:sldMk cId="1164104474" sldId="262"/>
            <ac:picMk id="4" creationId="{28A62A71-005A-40EC-AD97-EBD6C631CA0E}"/>
          </ac:picMkLst>
        </pc:picChg>
        <pc:picChg chg="add mod modCrop">
          <ac:chgData name="다혜" userId="78c328bbea0d27be" providerId="LiveId" clId="{AB3E7E24-47B3-46EA-923F-8D4C0F237FDC}" dt="2020-11-28T04:19:17.376" v="2217" actId="1076"/>
          <ac:picMkLst>
            <pc:docMk/>
            <pc:sldMk cId="1164104474" sldId="262"/>
            <ac:picMk id="7" creationId="{AD93F0A2-0DBD-40C6-BB76-E4E69328EB7A}"/>
          </ac:picMkLst>
        </pc:picChg>
        <pc:picChg chg="del mod">
          <ac:chgData name="다혜" userId="78c328bbea0d27be" providerId="LiveId" clId="{AB3E7E24-47B3-46EA-923F-8D4C0F237FDC}" dt="2020-11-28T03:49:28.421" v="1274" actId="478"/>
          <ac:picMkLst>
            <pc:docMk/>
            <pc:sldMk cId="1164104474" sldId="262"/>
            <ac:picMk id="8" creationId="{6AE2C5B4-60BD-4FFD-A8F8-F42788E8F33B}"/>
          </ac:picMkLst>
        </pc:picChg>
        <pc:picChg chg="add mod modCrop">
          <ac:chgData name="다혜" userId="78c328bbea0d27be" providerId="LiveId" clId="{AB3E7E24-47B3-46EA-923F-8D4C0F237FDC}" dt="2020-11-28T03:58:26.029" v="1674" actId="1035"/>
          <ac:picMkLst>
            <pc:docMk/>
            <pc:sldMk cId="1164104474" sldId="262"/>
            <ac:picMk id="10" creationId="{4F647547-10FB-41DD-8A42-B32713ECEAC3}"/>
          </ac:picMkLst>
        </pc:picChg>
        <pc:picChg chg="add mod modCrop">
          <ac:chgData name="다혜" userId="78c328bbea0d27be" providerId="LiveId" clId="{AB3E7E24-47B3-46EA-923F-8D4C0F237FDC}" dt="2020-11-28T03:58:26.029" v="1674" actId="1035"/>
          <ac:picMkLst>
            <pc:docMk/>
            <pc:sldMk cId="1164104474" sldId="262"/>
            <ac:picMk id="12" creationId="{D864E18D-BEC1-4AD9-B9E9-7B486C113032}"/>
          </ac:picMkLst>
        </pc:picChg>
        <pc:picChg chg="add mod modCrop">
          <ac:chgData name="다혜" userId="78c328bbea0d27be" providerId="LiveId" clId="{AB3E7E24-47B3-46EA-923F-8D4C0F237FDC}" dt="2020-11-28T03:58:26.029" v="1674" actId="1035"/>
          <ac:picMkLst>
            <pc:docMk/>
            <pc:sldMk cId="1164104474" sldId="262"/>
            <ac:picMk id="16" creationId="{E9EB777F-4EF1-43F6-A40C-E1333F825AF2}"/>
          </ac:picMkLst>
        </pc:picChg>
      </pc:sldChg>
      <pc:sldChg chg="addSp delSp modSp mod ord setBg">
        <pc:chgData name="다혜" userId="78c328bbea0d27be" providerId="LiveId" clId="{AB3E7E24-47B3-46EA-923F-8D4C0F237FDC}" dt="2020-11-28T04:21:58.115" v="2327" actId="1440"/>
        <pc:sldMkLst>
          <pc:docMk/>
          <pc:sldMk cId="1438513750" sldId="263"/>
        </pc:sldMkLst>
        <pc:spChg chg="mod">
          <ac:chgData name="다혜" userId="78c328bbea0d27be" providerId="LiveId" clId="{AB3E7E24-47B3-46EA-923F-8D4C0F237FDC}" dt="2020-11-28T04:03:20.465" v="1753" actId="26606"/>
          <ac:spMkLst>
            <pc:docMk/>
            <pc:sldMk cId="1438513750" sldId="263"/>
            <ac:spMk id="2" creationId="{C32A9591-6A47-48F2-A9BA-FA886A5A6D4B}"/>
          </ac:spMkLst>
        </pc:spChg>
        <pc:spChg chg="mod">
          <ac:chgData name="다혜" userId="78c328bbea0d27be" providerId="LiveId" clId="{AB3E7E24-47B3-46EA-923F-8D4C0F237FDC}" dt="2020-11-28T04:03:20.465" v="1753" actId="26606"/>
          <ac:spMkLst>
            <pc:docMk/>
            <pc:sldMk cId="1438513750" sldId="263"/>
            <ac:spMk id="13" creationId="{E7D3DD2D-1EF6-409F-80BC-65E1BDCF52A0}"/>
          </ac:spMkLst>
        </pc:spChg>
        <pc:spChg chg="add del">
          <ac:chgData name="다혜" userId="78c328bbea0d27be" providerId="LiveId" clId="{AB3E7E24-47B3-46EA-923F-8D4C0F237FDC}" dt="2020-11-28T04:03:20.465" v="1753" actId="26606"/>
          <ac:spMkLst>
            <pc:docMk/>
            <pc:sldMk cId="1438513750" sldId="263"/>
            <ac:spMk id="18" creationId="{4109E738-3B9E-4529-9D47-C9708D6124F6}"/>
          </ac:spMkLst>
        </pc:spChg>
        <pc:picChg chg="mod">
          <ac:chgData name="다혜" userId="78c328bbea0d27be" providerId="LiveId" clId="{AB3E7E24-47B3-46EA-923F-8D4C0F237FDC}" dt="2020-11-28T04:03:20.465" v="1753" actId="26606"/>
          <ac:picMkLst>
            <pc:docMk/>
            <pc:sldMk cId="1438513750" sldId="263"/>
            <ac:picMk id="4" creationId="{91248C70-2967-4063-8389-B33FF9CA0C06}"/>
          </ac:picMkLst>
        </pc:picChg>
        <pc:picChg chg="mod ord">
          <ac:chgData name="다혜" userId="78c328bbea0d27be" providerId="LiveId" clId="{AB3E7E24-47B3-46EA-923F-8D4C0F237FDC}" dt="2020-11-28T04:03:20.465" v="1753" actId="26606"/>
          <ac:picMkLst>
            <pc:docMk/>
            <pc:sldMk cId="1438513750" sldId="263"/>
            <ac:picMk id="5" creationId="{39AE3204-2232-45FB-B690-D9B5A95E5B56}"/>
          </ac:picMkLst>
        </pc:picChg>
        <pc:picChg chg="mod">
          <ac:chgData name="다혜" userId="78c328bbea0d27be" providerId="LiveId" clId="{AB3E7E24-47B3-46EA-923F-8D4C0F237FDC}" dt="2020-11-28T04:21:58.115" v="2327" actId="1440"/>
          <ac:picMkLst>
            <pc:docMk/>
            <pc:sldMk cId="1438513750" sldId="263"/>
            <ac:picMk id="8" creationId="{C4EA71D9-51F3-4FB6-B9F9-A4551DBAF269}"/>
          </ac:picMkLst>
        </pc:picChg>
        <pc:picChg chg="mod ord">
          <ac:chgData name="다혜" userId="78c328bbea0d27be" providerId="LiveId" clId="{AB3E7E24-47B3-46EA-923F-8D4C0F237FDC}" dt="2020-11-28T04:03:20.465" v="1753" actId="26606"/>
          <ac:picMkLst>
            <pc:docMk/>
            <pc:sldMk cId="1438513750" sldId="263"/>
            <ac:picMk id="10" creationId="{E43661D0-9173-419F-A83B-72AE6FB58522}"/>
          </ac:picMkLst>
        </pc:picChg>
        <pc:cxnChg chg="add del">
          <ac:chgData name="다혜" userId="78c328bbea0d27be" providerId="LiveId" clId="{AB3E7E24-47B3-46EA-923F-8D4C0F237FDC}" dt="2020-11-28T04:03:20.465" v="1753" actId="26606"/>
          <ac:cxnSpMkLst>
            <pc:docMk/>
            <pc:sldMk cId="1438513750" sldId="263"/>
            <ac:cxnSpMk id="20" creationId="{C896A13E-5C9D-4C6C-B52D-A2C74DEFC847}"/>
          </ac:cxnSpMkLst>
        </pc:cxnChg>
      </pc:sldChg>
      <pc:sldChg chg="del">
        <pc:chgData name="다혜" userId="78c328bbea0d27be" providerId="LiveId" clId="{AB3E7E24-47B3-46EA-923F-8D4C0F237FDC}" dt="2020-11-28T04:00:29.246" v="1691" actId="47"/>
        <pc:sldMkLst>
          <pc:docMk/>
          <pc:sldMk cId="1328550541" sldId="265"/>
        </pc:sldMkLst>
      </pc:sldChg>
      <pc:sldChg chg="modSp mod">
        <pc:chgData name="다혜" userId="78c328bbea0d27be" providerId="LiveId" clId="{AB3E7E24-47B3-46EA-923F-8D4C0F237FDC}" dt="2020-11-28T03:07:42.185" v="909" actId="20577"/>
        <pc:sldMkLst>
          <pc:docMk/>
          <pc:sldMk cId="2718010884" sldId="266"/>
        </pc:sldMkLst>
        <pc:spChg chg="mod">
          <ac:chgData name="다혜" userId="78c328bbea0d27be" providerId="LiveId" clId="{AB3E7E24-47B3-46EA-923F-8D4C0F237FDC}" dt="2020-11-28T03:07:42.185" v="909" actId="20577"/>
          <ac:spMkLst>
            <pc:docMk/>
            <pc:sldMk cId="2718010884" sldId="266"/>
            <ac:spMk id="4" creationId="{31F80D39-1DAC-48B6-AC2D-925FAB682450}"/>
          </ac:spMkLst>
        </pc:spChg>
      </pc:sldChg>
      <pc:sldChg chg="delSp modSp mod ord">
        <pc:chgData name="다혜" userId="78c328bbea0d27be" providerId="LiveId" clId="{AB3E7E24-47B3-46EA-923F-8D4C0F237FDC}" dt="2020-11-28T04:11:44.267" v="1863" actId="1076"/>
        <pc:sldMkLst>
          <pc:docMk/>
          <pc:sldMk cId="2619790146" sldId="267"/>
        </pc:sldMkLst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9" creationId="{48B305A8-68EE-4CC5-8DE0-56855F34EF7A}"/>
          </ac:spMkLst>
        </pc:spChg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16" creationId="{5202A4DE-D6C6-44EE-B679-AF411040AE3C}"/>
          </ac:spMkLst>
        </pc:spChg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17" creationId="{C7043D09-445B-4861-BAE4-4E1649B9BB73}"/>
          </ac:spMkLst>
        </pc:spChg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18" creationId="{E4E53E19-BB18-4B37-ACA7-7F1C12DDAB07}"/>
          </ac:spMkLst>
        </pc:spChg>
        <pc:spChg chg="del mod">
          <ac:chgData name="다혜" userId="78c328bbea0d27be" providerId="LiveId" clId="{AB3E7E24-47B3-46EA-923F-8D4C0F237FDC}" dt="2020-11-28T04:11:36.163" v="1862" actId="478"/>
          <ac:spMkLst>
            <pc:docMk/>
            <pc:sldMk cId="2619790146" sldId="267"/>
            <ac:spMk id="19" creationId="{0E4895DF-69E8-4675-A6DC-D49519636FDC}"/>
          </ac:spMkLst>
        </pc:spChg>
        <pc:spChg chg="mod">
          <ac:chgData name="다혜" userId="78c328bbea0d27be" providerId="LiveId" clId="{AB3E7E24-47B3-46EA-923F-8D4C0F237FDC}" dt="2020-11-28T04:11:44.267" v="1863" actId="1076"/>
          <ac:spMkLst>
            <pc:docMk/>
            <pc:sldMk cId="2619790146" sldId="267"/>
            <ac:spMk id="20" creationId="{BE92A016-3BAA-4C7B-98A0-065A15279342}"/>
          </ac:spMkLst>
        </pc:spChg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21" creationId="{816632AA-876B-4A43-82A5-FFD1BB0EA2DD}"/>
          </ac:spMkLst>
        </pc:spChg>
        <pc:spChg chg="mod">
          <ac:chgData name="다혜" userId="78c328bbea0d27be" providerId="LiveId" clId="{AB3E7E24-47B3-46EA-923F-8D4C0F237FDC}" dt="2020-11-28T04:03:40.353" v="1772" actId="1035"/>
          <ac:spMkLst>
            <pc:docMk/>
            <pc:sldMk cId="2619790146" sldId="267"/>
            <ac:spMk id="22" creationId="{929AE278-D94C-4A10-93FF-BA55568AA44F}"/>
          </ac:spMkLst>
        </pc:sp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5" creationId="{C7B73259-69C0-4E9A-9723-5957E58E4C7A}"/>
          </ac:picMkLst>
        </pc:pic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7" creationId="{59C085FD-E609-49C0-A024-BD2C3890BAB3}"/>
          </ac:picMkLst>
        </pc:pic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10" creationId="{C33A3E2A-1448-413C-ABAB-007502E98C39}"/>
          </ac:picMkLst>
        </pc:picChg>
        <pc:picChg chg="del mod">
          <ac:chgData name="다혜" userId="78c328bbea0d27be" providerId="LiveId" clId="{AB3E7E24-47B3-46EA-923F-8D4C0F237FDC}" dt="2020-11-28T04:11:36.163" v="1862" actId="478"/>
          <ac:picMkLst>
            <pc:docMk/>
            <pc:sldMk cId="2619790146" sldId="267"/>
            <ac:picMk id="11" creationId="{05DC8879-432F-4C47-8C0B-E1563225E952}"/>
          </ac:picMkLst>
        </pc:pic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12" creationId="{CF52F251-3CF4-4AFE-B92B-36390F0E71BA}"/>
          </ac:picMkLst>
        </pc:pic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13" creationId="{FC985EBA-2587-4DD6-A50F-066A267154FE}"/>
          </ac:picMkLst>
        </pc:picChg>
        <pc:picChg chg="mod">
          <ac:chgData name="다혜" userId="78c328bbea0d27be" providerId="LiveId" clId="{AB3E7E24-47B3-46EA-923F-8D4C0F237FDC}" dt="2020-11-28T04:03:40.353" v="1772" actId="1035"/>
          <ac:picMkLst>
            <pc:docMk/>
            <pc:sldMk cId="2619790146" sldId="267"/>
            <ac:picMk id="14" creationId="{3D6BC6D6-FF49-4649-91B7-2365C44FC1B2}"/>
          </ac:picMkLst>
        </pc:picChg>
        <pc:picChg chg="mod">
          <ac:chgData name="다혜" userId="78c328bbea0d27be" providerId="LiveId" clId="{AB3E7E24-47B3-46EA-923F-8D4C0F237FDC}" dt="2020-11-28T04:11:44.267" v="1863" actId="1076"/>
          <ac:picMkLst>
            <pc:docMk/>
            <pc:sldMk cId="2619790146" sldId="267"/>
            <ac:picMk id="15" creationId="{996C0B71-8F10-4CBB-9546-D2427A8B3448}"/>
          </ac:picMkLst>
        </pc:picChg>
      </pc:sldChg>
      <pc:sldChg chg="addSp delSp modSp mod">
        <pc:chgData name="다혜" userId="78c328bbea0d27be" providerId="LiveId" clId="{AB3E7E24-47B3-46EA-923F-8D4C0F237FDC}" dt="2020-11-28T04:19:51.027" v="2219" actId="1440"/>
        <pc:sldMkLst>
          <pc:docMk/>
          <pc:sldMk cId="1444983809" sldId="268"/>
        </pc:sldMkLst>
        <pc:spChg chg="mod">
          <ac:chgData name="다혜" userId="78c328bbea0d27be" providerId="LiveId" clId="{AB3E7E24-47B3-46EA-923F-8D4C0F237FDC}" dt="2020-11-28T02:47:53.668" v="107" actId="2711"/>
          <ac:spMkLst>
            <pc:docMk/>
            <pc:sldMk cId="1444983809" sldId="268"/>
            <ac:spMk id="2" creationId="{C32A9591-6A47-48F2-A9BA-FA886A5A6D4B}"/>
          </ac:spMkLst>
        </pc:spChg>
        <pc:spChg chg="del">
          <ac:chgData name="다혜" userId="78c328bbea0d27be" providerId="LiveId" clId="{AB3E7E24-47B3-46EA-923F-8D4C0F237FDC}" dt="2020-11-28T02:46:49.389" v="18" actId="26606"/>
          <ac:spMkLst>
            <pc:docMk/>
            <pc:sldMk cId="1444983809" sldId="268"/>
            <ac:spMk id="10" creationId="{E49D7415-2F11-44C2-B6AA-13A25B6814B9}"/>
          </ac:spMkLst>
        </pc:spChg>
        <pc:spChg chg="mod">
          <ac:chgData name="다혜" userId="78c328bbea0d27be" providerId="LiveId" clId="{AB3E7E24-47B3-46EA-923F-8D4C0F237FDC}" dt="2020-11-28T02:51:30.330" v="219" actId="20577"/>
          <ac:spMkLst>
            <pc:docMk/>
            <pc:sldMk cId="1444983809" sldId="268"/>
            <ac:spMk id="11" creationId="{0FC8DF38-50F8-49BF-A0D0-02F0B670A485}"/>
          </ac:spMkLst>
        </pc:spChg>
        <pc:spChg chg="add">
          <ac:chgData name="다혜" userId="78c328bbea0d27be" providerId="LiveId" clId="{AB3E7E24-47B3-46EA-923F-8D4C0F237FDC}" dt="2020-11-28T02:46:49.389" v="18" actId="26606"/>
          <ac:spMkLst>
            <pc:docMk/>
            <pc:sldMk cId="1444983809" sldId="268"/>
            <ac:spMk id="17" creationId="{E49D7415-2F11-44C2-B6AA-13A25B6814B9}"/>
          </ac:spMkLst>
        </pc:spChg>
        <pc:picChg chg="add del mod modCrop">
          <ac:chgData name="다혜" userId="78c328bbea0d27be" providerId="LiveId" clId="{AB3E7E24-47B3-46EA-923F-8D4C0F237FDC}" dt="2020-11-28T04:19:51.027" v="2219" actId="1440"/>
          <ac:picMkLst>
            <pc:docMk/>
            <pc:sldMk cId="1444983809" sldId="268"/>
            <ac:picMk id="4" creationId="{45A5BCC6-0E14-47F2-8897-9B97888016B4}"/>
          </ac:picMkLst>
        </pc:picChg>
        <pc:picChg chg="add del">
          <ac:chgData name="다혜" userId="78c328bbea0d27be" providerId="LiveId" clId="{AB3E7E24-47B3-46EA-923F-8D4C0F237FDC}" dt="2020-11-28T02:46:09.607" v="10" actId="22"/>
          <ac:picMkLst>
            <pc:docMk/>
            <pc:sldMk cId="1444983809" sldId="268"/>
            <ac:picMk id="6" creationId="{BE0A5CDF-E57E-432C-8039-5924AB6BE65A}"/>
          </ac:picMkLst>
        </pc:picChg>
        <pc:picChg chg="add del">
          <ac:chgData name="다혜" userId="78c328bbea0d27be" providerId="LiveId" clId="{AB3E7E24-47B3-46EA-923F-8D4C0F237FDC}" dt="2020-11-28T02:46:09.467" v="9" actId="22"/>
          <ac:picMkLst>
            <pc:docMk/>
            <pc:sldMk cId="1444983809" sldId="268"/>
            <ac:picMk id="8" creationId="{776D471F-56BB-4D8F-8FB0-CF0D20377856}"/>
          </ac:picMkLst>
        </pc:picChg>
        <pc:picChg chg="add del">
          <ac:chgData name="다혜" userId="78c328bbea0d27be" providerId="LiveId" clId="{AB3E7E24-47B3-46EA-923F-8D4C0F237FDC}" dt="2020-11-28T02:46:09.379" v="8" actId="22"/>
          <ac:picMkLst>
            <pc:docMk/>
            <pc:sldMk cId="1444983809" sldId="268"/>
            <ac:picMk id="13" creationId="{66DD6087-513C-4E88-B524-05938828BF4A}"/>
          </ac:picMkLst>
        </pc:picChg>
        <pc:picChg chg="add del">
          <ac:chgData name="다혜" userId="78c328bbea0d27be" providerId="LiveId" clId="{AB3E7E24-47B3-46EA-923F-8D4C0F237FDC}" dt="2020-11-28T02:56:48.514" v="380" actId="22"/>
          <ac:picMkLst>
            <pc:docMk/>
            <pc:sldMk cId="1444983809" sldId="268"/>
            <ac:picMk id="15" creationId="{BABFF6C6-25C4-4C39-B3EA-F433359503F6}"/>
          </ac:picMkLst>
        </pc:picChg>
        <pc:cxnChg chg="del">
          <ac:chgData name="다혜" userId="78c328bbea0d27be" providerId="LiveId" clId="{AB3E7E24-47B3-46EA-923F-8D4C0F237FDC}" dt="2020-11-28T02:46:49.389" v="18" actId="26606"/>
          <ac:cxnSpMkLst>
            <pc:docMk/>
            <pc:sldMk cId="1444983809" sldId="268"/>
            <ac:cxnSpMk id="12" creationId="{D2E57F3D-33BE-4306-87E6-245763719516}"/>
          </ac:cxnSpMkLst>
        </pc:cxnChg>
        <pc:cxnChg chg="add">
          <ac:chgData name="다혜" userId="78c328bbea0d27be" providerId="LiveId" clId="{AB3E7E24-47B3-46EA-923F-8D4C0F237FDC}" dt="2020-11-28T02:46:49.389" v="18" actId="26606"/>
          <ac:cxnSpMkLst>
            <pc:docMk/>
            <pc:sldMk cId="1444983809" sldId="268"/>
            <ac:cxnSpMk id="19" creationId="{D2E57F3D-33BE-4306-87E6-245763719516}"/>
          </ac:cxnSpMkLst>
        </pc:cxnChg>
      </pc:sldChg>
      <pc:sldChg chg="addSp delSp modSp add mod setBg delDesignElem">
        <pc:chgData name="다혜" userId="78c328bbea0d27be" providerId="LiveId" clId="{AB3E7E24-47B3-46EA-923F-8D4C0F237FDC}" dt="2020-11-28T03:38:27.178" v="910" actId="1076"/>
        <pc:sldMkLst>
          <pc:docMk/>
          <pc:sldMk cId="3722690427" sldId="269"/>
        </pc:sldMkLst>
        <pc:spChg chg="mod">
          <ac:chgData name="다혜" userId="78c328bbea0d27be" providerId="LiveId" clId="{AB3E7E24-47B3-46EA-923F-8D4C0F237FDC}" dt="2020-11-28T03:05:45.415" v="767" actId="2711"/>
          <ac:spMkLst>
            <pc:docMk/>
            <pc:sldMk cId="3722690427" sldId="269"/>
            <ac:spMk id="2" creationId="{C32A9591-6A47-48F2-A9BA-FA886A5A6D4B}"/>
          </ac:spMkLst>
        </pc:spChg>
        <pc:spChg chg="del">
          <ac:chgData name="다혜" userId="78c328bbea0d27be" providerId="LiveId" clId="{AB3E7E24-47B3-46EA-923F-8D4C0F237FDC}" dt="2020-11-28T02:46:17.573" v="12"/>
          <ac:spMkLst>
            <pc:docMk/>
            <pc:sldMk cId="3722690427" sldId="269"/>
            <ac:spMk id="10" creationId="{E49D7415-2F11-44C2-B6AA-13A25B6814B9}"/>
          </ac:spMkLst>
        </pc:spChg>
        <pc:spChg chg="mod">
          <ac:chgData name="다혜" userId="78c328bbea0d27be" providerId="LiveId" clId="{AB3E7E24-47B3-46EA-923F-8D4C0F237FDC}" dt="2020-11-28T03:05:39.551" v="766" actId="1076"/>
          <ac:spMkLst>
            <pc:docMk/>
            <pc:sldMk cId="3722690427" sldId="269"/>
            <ac:spMk id="11" creationId="{0FC8DF38-50F8-49BF-A0D0-02F0B670A485}"/>
          </ac:spMkLst>
        </pc:spChg>
        <pc:spChg chg="add">
          <ac:chgData name="다혜" userId="78c328bbea0d27be" providerId="LiveId" clId="{AB3E7E24-47B3-46EA-923F-8D4C0F237FDC}" dt="2020-11-28T02:46:35.915" v="17" actId="26606"/>
          <ac:spMkLst>
            <pc:docMk/>
            <pc:sldMk cId="3722690427" sldId="269"/>
            <ac:spMk id="16" creationId="{E49D7415-2F11-44C2-B6AA-13A25B6814B9}"/>
          </ac:spMkLst>
        </pc:spChg>
        <pc:picChg chg="add del mod">
          <ac:chgData name="다혜" userId="78c328bbea0d27be" providerId="LiveId" clId="{AB3E7E24-47B3-46EA-923F-8D4C0F237FDC}" dt="2020-11-28T02:54:50.348" v="250" actId="478"/>
          <ac:picMkLst>
            <pc:docMk/>
            <pc:sldMk cId="3722690427" sldId="269"/>
            <ac:picMk id="4" creationId="{45A5BCC6-0E14-47F2-8897-9B97888016B4}"/>
          </ac:picMkLst>
        </pc:picChg>
        <pc:picChg chg="add mod modCrop">
          <ac:chgData name="다혜" userId="78c328bbea0d27be" providerId="LiveId" clId="{AB3E7E24-47B3-46EA-923F-8D4C0F237FDC}" dt="2020-11-28T03:03:12.950" v="482" actId="1076"/>
          <ac:picMkLst>
            <pc:docMk/>
            <pc:sldMk cId="3722690427" sldId="269"/>
            <ac:picMk id="5" creationId="{6C1F2D93-A19A-4D17-AF4D-0F05DAC17F60}"/>
          </ac:picMkLst>
        </pc:picChg>
        <pc:picChg chg="add mod modCrop">
          <ac:chgData name="다혜" userId="78c328bbea0d27be" providerId="LiveId" clId="{AB3E7E24-47B3-46EA-923F-8D4C0F237FDC}" dt="2020-11-28T03:38:27.178" v="910" actId="1076"/>
          <ac:picMkLst>
            <pc:docMk/>
            <pc:sldMk cId="3722690427" sldId="269"/>
            <ac:picMk id="7" creationId="{FB2D6947-F65E-4DF1-B7E6-12F4EE92BD68}"/>
          </ac:picMkLst>
        </pc:picChg>
        <pc:picChg chg="add del mod ord">
          <ac:chgData name="다혜" userId="78c328bbea0d27be" providerId="LiveId" clId="{AB3E7E24-47B3-46EA-923F-8D4C0F237FDC}" dt="2020-11-28T03:02:24.838" v="434" actId="478"/>
          <ac:picMkLst>
            <pc:docMk/>
            <pc:sldMk cId="3722690427" sldId="269"/>
            <ac:picMk id="9" creationId="{AD8E7AE5-2168-4372-81F2-71E86C0D0BBF}"/>
          </ac:picMkLst>
        </pc:picChg>
        <pc:picChg chg="add del mod modCrop">
          <ac:chgData name="다혜" userId="78c328bbea0d27be" providerId="LiveId" clId="{AB3E7E24-47B3-46EA-923F-8D4C0F237FDC}" dt="2020-11-28T02:57:05.013" v="384"/>
          <ac:picMkLst>
            <pc:docMk/>
            <pc:sldMk cId="3722690427" sldId="269"/>
            <ac:picMk id="13" creationId="{5B717C73-02FE-4FBB-8E02-9129EAAB5AAF}"/>
          </ac:picMkLst>
        </pc:picChg>
        <pc:picChg chg="add mod modCrop">
          <ac:chgData name="다혜" userId="78c328bbea0d27be" providerId="LiveId" clId="{AB3E7E24-47B3-46EA-923F-8D4C0F237FDC}" dt="2020-11-28T03:03:14.898" v="483" actId="1076"/>
          <ac:picMkLst>
            <pc:docMk/>
            <pc:sldMk cId="3722690427" sldId="269"/>
            <ac:picMk id="14" creationId="{959F6D22-0AE4-4847-9EFE-921DFFB0F78B}"/>
          </ac:picMkLst>
        </pc:picChg>
        <pc:picChg chg="add mod modCrop">
          <ac:chgData name="다혜" userId="78c328bbea0d27be" providerId="LiveId" clId="{AB3E7E24-47B3-46EA-923F-8D4C0F237FDC}" dt="2020-11-28T03:03:19.218" v="485" actId="1076"/>
          <ac:picMkLst>
            <pc:docMk/>
            <pc:sldMk cId="3722690427" sldId="269"/>
            <ac:picMk id="17" creationId="{3E1B166D-946D-41DD-8D62-6C40B67A1808}"/>
          </ac:picMkLst>
        </pc:picChg>
        <pc:cxnChg chg="del">
          <ac:chgData name="다혜" userId="78c328bbea0d27be" providerId="LiveId" clId="{AB3E7E24-47B3-46EA-923F-8D4C0F237FDC}" dt="2020-11-28T02:46:17.573" v="12"/>
          <ac:cxnSpMkLst>
            <pc:docMk/>
            <pc:sldMk cId="3722690427" sldId="269"/>
            <ac:cxnSpMk id="12" creationId="{D2E57F3D-33BE-4306-87E6-245763719516}"/>
          </ac:cxnSpMkLst>
        </pc:cxnChg>
        <pc:cxnChg chg="add">
          <ac:chgData name="다혜" userId="78c328bbea0d27be" providerId="LiveId" clId="{AB3E7E24-47B3-46EA-923F-8D4C0F237FDC}" dt="2020-11-28T02:46:35.915" v="17" actId="26606"/>
          <ac:cxnSpMkLst>
            <pc:docMk/>
            <pc:sldMk cId="3722690427" sldId="269"/>
            <ac:cxnSpMk id="18" creationId="{D2E57F3D-33BE-4306-87E6-245763719516}"/>
          </ac:cxnSpMkLst>
        </pc:cxnChg>
      </pc:sldChg>
      <pc:sldChg chg="addSp delSp modSp add mod ord setBg delDesignElem">
        <pc:chgData name="다혜" userId="78c328bbea0d27be" providerId="LiveId" clId="{AB3E7E24-47B3-46EA-923F-8D4C0F237FDC}" dt="2020-11-28T03:45:21.292" v="1108"/>
        <pc:sldMkLst>
          <pc:docMk/>
          <pc:sldMk cId="3590993911" sldId="270"/>
        </pc:sldMkLst>
        <pc:spChg chg="mod">
          <ac:chgData name="다혜" userId="78c328bbea0d27be" providerId="LiveId" clId="{AB3E7E24-47B3-46EA-923F-8D4C0F237FDC}" dt="2020-11-28T03:40:55.257" v="995" actId="404"/>
          <ac:spMkLst>
            <pc:docMk/>
            <pc:sldMk cId="3590993911" sldId="270"/>
            <ac:spMk id="2" creationId="{C32A9591-6A47-48F2-A9BA-FA886A5A6D4B}"/>
          </ac:spMkLst>
        </pc:spChg>
        <pc:spChg chg="mod">
          <ac:chgData name="다혜" userId="78c328bbea0d27be" providerId="LiveId" clId="{AB3E7E24-47B3-46EA-923F-8D4C0F237FDC}" dt="2020-11-28T03:45:06.270" v="1106" actId="1076"/>
          <ac:spMkLst>
            <pc:docMk/>
            <pc:sldMk cId="3590993911" sldId="270"/>
            <ac:spMk id="13" creationId="{E7D3DD2D-1EF6-409F-80BC-65E1BDCF52A0}"/>
          </ac:spMkLst>
        </pc:spChg>
        <pc:spChg chg="del">
          <ac:chgData name="다혜" userId="78c328bbea0d27be" providerId="LiveId" clId="{AB3E7E24-47B3-46EA-923F-8D4C0F237FDC}" dt="2020-11-28T03:39:12.934" v="912"/>
          <ac:spMkLst>
            <pc:docMk/>
            <pc:sldMk cId="3590993911" sldId="270"/>
            <ac:spMk id="15" creationId="{578EB459-3385-4BF6-A9E1-154CBA2510D6}"/>
          </ac:spMkLst>
        </pc:spChg>
        <pc:spChg chg="add mod">
          <ac:chgData name="다혜" userId="78c328bbea0d27be" providerId="LiveId" clId="{AB3E7E24-47B3-46EA-923F-8D4C0F237FDC}" dt="2020-11-28T03:44:55.205" v="1104" actId="1076"/>
          <ac:spMkLst>
            <pc:docMk/>
            <pc:sldMk cId="3590993911" sldId="270"/>
            <ac:spMk id="16" creationId="{D8DA969F-D4BF-401E-BC85-2E0ACDCC48BE}"/>
          </ac:spMkLst>
        </pc:spChg>
        <pc:spChg chg="mod">
          <ac:chgData name="다혜" userId="78c328bbea0d27be" providerId="LiveId" clId="{AB3E7E24-47B3-46EA-923F-8D4C0F237FDC}" dt="2020-11-28T03:41:23.463" v="1002" actId="1076"/>
          <ac:spMkLst>
            <pc:docMk/>
            <pc:sldMk cId="3590993911" sldId="270"/>
            <ac:spMk id="17" creationId="{3D1E3029-816B-4361-963B-5CE4BA13EB0F}"/>
          </ac:spMkLst>
        </pc:spChg>
        <pc:spChg chg="add">
          <ac:chgData name="다혜" userId="78c328bbea0d27be" providerId="LiveId" clId="{AB3E7E24-47B3-46EA-923F-8D4C0F237FDC}" dt="2020-11-28T03:40:23.112" v="987" actId="26606"/>
          <ac:spMkLst>
            <pc:docMk/>
            <pc:sldMk cId="3590993911" sldId="270"/>
            <ac:spMk id="22" creationId="{E53615EE-C559-4E03-999B-5477F1626FE5}"/>
          </ac:spMkLst>
        </pc:spChg>
        <pc:picChg chg="mod">
          <ac:chgData name="다혜" userId="78c328bbea0d27be" providerId="LiveId" clId="{AB3E7E24-47B3-46EA-923F-8D4C0F237FDC}" dt="2020-11-28T03:43:05.505" v="1010" actId="1076"/>
          <ac:picMkLst>
            <pc:docMk/>
            <pc:sldMk cId="3590993911" sldId="270"/>
            <ac:picMk id="4" creationId="{28A62A71-005A-40EC-AD97-EBD6C631CA0E}"/>
          </ac:picMkLst>
        </pc:picChg>
        <pc:picChg chg="add mod modCrop">
          <ac:chgData name="다혜" userId="78c328bbea0d27be" providerId="LiveId" clId="{AB3E7E24-47B3-46EA-923F-8D4C0F237FDC}" dt="2020-11-28T03:44:57.903" v="1105" actId="1076"/>
          <ac:picMkLst>
            <pc:docMk/>
            <pc:sldMk cId="3590993911" sldId="270"/>
            <ac:picMk id="5" creationId="{C2B86376-4709-4845-A4FB-D2D22BCDEE80}"/>
          </ac:picMkLst>
        </pc:picChg>
        <pc:picChg chg="add del">
          <ac:chgData name="다혜" userId="78c328bbea0d27be" providerId="LiveId" clId="{AB3E7E24-47B3-46EA-923F-8D4C0F237FDC}" dt="2020-11-28T03:43:42.389" v="1019" actId="22"/>
          <ac:picMkLst>
            <pc:docMk/>
            <pc:sldMk cId="3590993911" sldId="270"/>
            <ac:picMk id="7" creationId="{0022209B-596A-4623-A995-984C8EBB28D0}"/>
          </ac:picMkLst>
        </pc:picChg>
        <pc:picChg chg="mod">
          <ac:chgData name="다혜" userId="78c328bbea0d27be" providerId="LiveId" clId="{AB3E7E24-47B3-46EA-923F-8D4C0F237FDC}" dt="2020-11-28T03:41:17.269" v="1000" actId="1076"/>
          <ac:picMkLst>
            <pc:docMk/>
            <pc:sldMk cId="3590993911" sldId="270"/>
            <ac:picMk id="8" creationId="{6AE2C5B4-60BD-4FFD-A8F8-F42788E8F33B}"/>
          </ac:picMkLst>
        </pc:picChg>
        <pc:cxnChg chg="del">
          <ac:chgData name="다혜" userId="78c328bbea0d27be" providerId="LiveId" clId="{AB3E7E24-47B3-46EA-923F-8D4C0F237FDC}" dt="2020-11-28T03:39:12.934" v="912"/>
          <ac:cxnSpMkLst>
            <pc:docMk/>
            <pc:sldMk cId="3590993911" sldId="270"/>
            <ac:cxnSpMk id="20" creationId="{430C2889-232B-429D-B560-43CAE849E144}"/>
          </ac:cxnSpMkLst>
        </pc:cxnChg>
        <pc:cxnChg chg="add">
          <ac:chgData name="다혜" userId="78c328bbea0d27be" providerId="LiveId" clId="{AB3E7E24-47B3-46EA-923F-8D4C0F237FDC}" dt="2020-11-28T03:40:23.112" v="987" actId="26606"/>
          <ac:cxnSpMkLst>
            <pc:docMk/>
            <pc:sldMk cId="3590993911" sldId="270"/>
            <ac:cxnSpMk id="24" creationId="{B43766AD-6614-4710-B2A4-7BB682EE3D66}"/>
          </ac:cxnSpMkLst>
        </pc:cxnChg>
      </pc:sldChg>
      <pc:sldChg chg="addSp delSp modSp add del mod setBg delDesignElem">
        <pc:chgData name="다혜" userId="78c328bbea0d27be" providerId="LiveId" clId="{AB3E7E24-47B3-46EA-923F-8D4C0F237FDC}" dt="2020-11-28T03:05:56.846" v="768" actId="47"/>
        <pc:sldMkLst>
          <pc:docMk/>
          <pc:sldMk cId="3743757726" sldId="270"/>
        </pc:sldMkLst>
        <pc:spChg chg="mod">
          <ac:chgData name="다혜" userId="78c328bbea0d27be" providerId="LiveId" clId="{AB3E7E24-47B3-46EA-923F-8D4C0F237FDC}" dt="2020-11-28T02:54:01.587" v="231" actId="26606"/>
          <ac:spMkLst>
            <pc:docMk/>
            <pc:sldMk cId="3743757726" sldId="270"/>
            <ac:spMk id="2" creationId="{C32A9591-6A47-48F2-A9BA-FA886A5A6D4B}"/>
          </ac:spMkLst>
        </pc:spChg>
        <pc:spChg chg="del">
          <ac:chgData name="다혜" userId="78c328bbea0d27be" providerId="LiveId" clId="{AB3E7E24-47B3-46EA-923F-8D4C0F237FDC}" dt="2020-11-28T02:46:17.845" v="14"/>
          <ac:spMkLst>
            <pc:docMk/>
            <pc:sldMk cId="3743757726" sldId="270"/>
            <ac:spMk id="10" creationId="{E49D7415-2F11-44C2-B6AA-13A25B6814B9}"/>
          </ac:spMkLst>
        </pc:spChg>
        <pc:spChg chg="mod">
          <ac:chgData name="다혜" userId="78c328bbea0d27be" providerId="LiveId" clId="{AB3E7E24-47B3-46EA-923F-8D4C0F237FDC}" dt="2020-11-28T02:54:01.587" v="231" actId="26606"/>
          <ac:spMkLst>
            <pc:docMk/>
            <pc:sldMk cId="3743757726" sldId="270"/>
            <ac:spMk id="11" creationId="{0FC8DF38-50F8-49BF-A0D0-02F0B670A485}"/>
          </ac:spMkLst>
        </pc:spChg>
        <pc:spChg chg="add del">
          <ac:chgData name="다혜" userId="78c328bbea0d27be" providerId="LiveId" clId="{AB3E7E24-47B3-46EA-923F-8D4C0F237FDC}" dt="2020-11-28T02:54:01.587" v="231" actId="26606"/>
          <ac:spMkLst>
            <pc:docMk/>
            <pc:sldMk cId="3743757726" sldId="270"/>
            <ac:spMk id="16" creationId="{E49D7415-2F11-44C2-B6AA-13A25B6814B9}"/>
          </ac:spMkLst>
        </pc:spChg>
        <pc:picChg chg="del">
          <ac:chgData name="다혜" userId="78c328bbea0d27be" providerId="LiveId" clId="{AB3E7E24-47B3-46EA-923F-8D4C0F237FDC}" dt="2020-11-28T02:53:19.505" v="221" actId="478"/>
          <ac:picMkLst>
            <pc:docMk/>
            <pc:sldMk cId="3743757726" sldId="270"/>
            <ac:picMk id="4" creationId="{45A5BCC6-0E14-47F2-8897-9B97888016B4}"/>
          </ac:picMkLst>
        </pc:picChg>
        <pc:picChg chg="add mod modCrop">
          <ac:chgData name="다혜" userId="78c328bbea0d27be" providerId="LiveId" clId="{AB3E7E24-47B3-46EA-923F-8D4C0F237FDC}" dt="2020-11-28T02:54:01.587" v="231" actId="26606"/>
          <ac:picMkLst>
            <pc:docMk/>
            <pc:sldMk cId="3743757726" sldId="270"/>
            <ac:picMk id="5" creationId="{565DCC00-CA50-4F77-BB08-9889336D6E3F}"/>
          </ac:picMkLst>
        </pc:picChg>
        <pc:cxnChg chg="del">
          <ac:chgData name="다혜" userId="78c328bbea0d27be" providerId="LiveId" clId="{AB3E7E24-47B3-46EA-923F-8D4C0F237FDC}" dt="2020-11-28T02:46:17.845" v="14"/>
          <ac:cxnSpMkLst>
            <pc:docMk/>
            <pc:sldMk cId="3743757726" sldId="270"/>
            <ac:cxnSpMk id="12" creationId="{D2E57F3D-33BE-4306-87E6-245763719516}"/>
          </ac:cxnSpMkLst>
        </pc:cxnChg>
        <pc:cxnChg chg="add del">
          <ac:chgData name="다혜" userId="78c328bbea0d27be" providerId="LiveId" clId="{AB3E7E24-47B3-46EA-923F-8D4C0F237FDC}" dt="2020-11-28T02:54:01.587" v="231" actId="26606"/>
          <ac:cxnSpMkLst>
            <pc:docMk/>
            <pc:sldMk cId="3743757726" sldId="270"/>
            <ac:cxnSpMk id="18" creationId="{D2E57F3D-33BE-4306-87E6-245763719516}"/>
          </ac:cxnSpMkLst>
        </pc:cxnChg>
      </pc:sldChg>
      <pc:sldChg chg="delSp add del setBg delDesignElem">
        <pc:chgData name="다혜" userId="78c328bbea0d27be" providerId="LiveId" clId="{AB3E7E24-47B3-46EA-923F-8D4C0F237FDC}" dt="2020-11-28T04:00:02.702" v="1690" actId="47"/>
        <pc:sldMkLst>
          <pc:docMk/>
          <pc:sldMk cId="836446617" sldId="271"/>
        </pc:sldMkLst>
        <pc:spChg chg="del">
          <ac:chgData name="다혜" userId="78c328bbea0d27be" providerId="LiveId" clId="{AB3E7E24-47B3-46EA-923F-8D4C0F237FDC}" dt="2020-11-28T03:39:13.558" v="914"/>
          <ac:spMkLst>
            <pc:docMk/>
            <pc:sldMk cId="836446617" sldId="271"/>
            <ac:spMk id="15" creationId="{578EB459-3385-4BF6-A9E1-154CBA2510D6}"/>
          </ac:spMkLst>
        </pc:spChg>
        <pc:cxnChg chg="del">
          <ac:chgData name="다혜" userId="78c328bbea0d27be" providerId="LiveId" clId="{AB3E7E24-47B3-46EA-923F-8D4C0F237FDC}" dt="2020-11-28T03:39:13.558" v="914"/>
          <ac:cxnSpMkLst>
            <pc:docMk/>
            <pc:sldMk cId="836446617" sldId="271"/>
            <ac:cxnSpMk id="20" creationId="{430C2889-232B-429D-B560-43CAE849E144}"/>
          </ac:cxnSpMkLst>
        </pc:cxnChg>
      </pc:sldChg>
      <pc:sldChg chg="addSp modSp new mod">
        <pc:chgData name="다혜" userId="78c328bbea0d27be" providerId="LiveId" clId="{AB3E7E24-47B3-46EA-923F-8D4C0F237FDC}" dt="2020-11-28T04:05:41.137" v="1861" actId="1076"/>
        <pc:sldMkLst>
          <pc:docMk/>
          <pc:sldMk cId="2400250580" sldId="271"/>
        </pc:sldMkLst>
        <pc:spChg chg="add mod">
          <ac:chgData name="다혜" userId="78c328bbea0d27be" providerId="LiveId" clId="{AB3E7E24-47B3-46EA-923F-8D4C0F237FDC}" dt="2020-11-28T04:05:41.137" v="1861" actId="1076"/>
          <ac:spMkLst>
            <pc:docMk/>
            <pc:sldMk cId="2400250580" sldId="271"/>
            <ac:spMk id="3" creationId="{2EE72DC8-50EA-4808-8583-0F79AF8AAD4E}"/>
          </ac:spMkLst>
        </pc:spChg>
      </pc:sldChg>
      <pc:sldChg chg="delSp add del setBg delDesignElem">
        <pc:chgData name="다혜" userId="78c328bbea0d27be" providerId="LiveId" clId="{AB3E7E24-47B3-46EA-923F-8D4C0F237FDC}" dt="2020-11-28T03:05:58.762" v="769" actId="47"/>
        <pc:sldMkLst>
          <pc:docMk/>
          <pc:sldMk cId="2515193080" sldId="271"/>
        </pc:sldMkLst>
        <pc:spChg chg="del">
          <ac:chgData name="다혜" userId="78c328bbea0d27be" providerId="LiveId" clId="{AB3E7E24-47B3-46EA-923F-8D4C0F237FDC}" dt="2020-11-28T02:46:18.082" v="16"/>
          <ac:spMkLst>
            <pc:docMk/>
            <pc:sldMk cId="2515193080" sldId="271"/>
            <ac:spMk id="10" creationId="{E49D7415-2F11-44C2-B6AA-13A25B6814B9}"/>
          </ac:spMkLst>
        </pc:spChg>
        <pc:cxnChg chg="del">
          <ac:chgData name="다혜" userId="78c328bbea0d27be" providerId="LiveId" clId="{AB3E7E24-47B3-46EA-923F-8D4C0F237FDC}" dt="2020-11-28T02:46:18.082" v="16"/>
          <ac:cxnSpMkLst>
            <pc:docMk/>
            <pc:sldMk cId="2515193080" sldId="271"/>
            <ac:cxnSpMk id="12" creationId="{D2E57F3D-33BE-4306-87E6-245763719516}"/>
          </ac:cxnSpMkLst>
        </pc:cxnChg>
      </pc:sldChg>
      <pc:sldChg chg="delSp add del setBg delDesignElem">
        <pc:chgData name="다혜" userId="78c328bbea0d27be" providerId="LiveId" clId="{AB3E7E24-47B3-46EA-923F-8D4C0F237FDC}" dt="2020-11-28T04:00:00.868" v="1689" actId="47"/>
        <pc:sldMkLst>
          <pc:docMk/>
          <pc:sldMk cId="1581994328" sldId="272"/>
        </pc:sldMkLst>
        <pc:spChg chg="del">
          <ac:chgData name="다혜" userId="78c328bbea0d27be" providerId="LiveId" clId="{AB3E7E24-47B3-46EA-923F-8D4C0F237FDC}" dt="2020-11-28T03:39:14.174" v="916"/>
          <ac:spMkLst>
            <pc:docMk/>
            <pc:sldMk cId="1581994328" sldId="272"/>
            <ac:spMk id="15" creationId="{578EB459-3385-4BF6-A9E1-154CBA2510D6}"/>
          </ac:spMkLst>
        </pc:spChg>
        <pc:cxnChg chg="del">
          <ac:chgData name="다혜" userId="78c328bbea0d27be" providerId="LiveId" clId="{AB3E7E24-47B3-46EA-923F-8D4C0F237FDC}" dt="2020-11-28T03:39:14.174" v="916"/>
          <ac:cxnSpMkLst>
            <pc:docMk/>
            <pc:sldMk cId="1581994328" sldId="272"/>
            <ac:cxnSpMk id="20" creationId="{430C2889-232B-429D-B560-43CAE849E144}"/>
          </ac:cxnSpMkLst>
        </pc:cxnChg>
      </pc:sldChg>
      <pc:sldChg chg="addSp delSp modSp add mod setBg delDesignElem">
        <pc:chgData name="다혜" userId="78c328bbea0d27be" providerId="LiveId" clId="{AB3E7E24-47B3-46EA-923F-8D4C0F237FDC}" dt="2020-11-28T04:19:03.430" v="2215" actId="404"/>
        <pc:sldMkLst>
          <pc:docMk/>
          <pc:sldMk cId="3436658009" sldId="272"/>
        </pc:sldMkLst>
        <pc:spChg chg="mod">
          <ac:chgData name="다혜" userId="78c328bbea0d27be" providerId="LiveId" clId="{AB3E7E24-47B3-46EA-923F-8D4C0F237FDC}" dt="2020-11-28T04:19:03.430" v="2215" actId="404"/>
          <ac:spMkLst>
            <pc:docMk/>
            <pc:sldMk cId="3436658009" sldId="272"/>
            <ac:spMk id="2" creationId="{C32A9591-6A47-48F2-A9BA-FA886A5A6D4B}"/>
          </ac:spMkLst>
        </pc:spChg>
        <pc:spChg chg="del">
          <ac:chgData name="다혜" userId="78c328bbea0d27be" providerId="LiveId" clId="{AB3E7E24-47B3-46EA-923F-8D4C0F237FDC}" dt="2020-11-28T04:12:57.295" v="1865"/>
          <ac:spMkLst>
            <pc:docMk/>
            <pc:sldMk cId="3436658009" sldId="272"/>
            <ac:spMk id="15" creationId="{578EB459-3385-4BF6-A9E1-154CBA2510D6}"/>
          </ac:spMkLst>
        </pc:spChg>
        <pc:spChg chg="del mod ord">
          <ac:chgData name="다혜" userId="78c328bbea0d27be" providerId="LiveId" clId="{AB3E7E24-47B3-46EA-923F-8D4C0F237FDC}" dt="2020-11-28T04:14:04.136" v="1923" actId="478"/>
          <ac:spMkLst>
            <pc:docMk/>
            <pc:sldMk cId="3436658009" sldId="272"/>
            <ac:spMk id="17" creationId="{3D1E3029-816B-4361-963B-5CE4BA13EB0F}"/>
          </ac:spMkLst>
        </pc:spChg>
        <pc:spChg chg="mod">
          <ac:chgData name="다혜" userId="78c328bbea0d27be" providerId="LiveId" clId="{AB3E7E24-47B3-46EA-923F-8D4C0F237FDC}" dt="2020-11-28T04:18:09.626" v="2151" actId="1076"/>
          <ac:spMkLst>
            <pc:docMk/>
            <pc:sldMk cId="3436658009" sldId="272"/>
            <ac:spMk id="22" creationId="{7076D508-EDEA-4E32-8FE2-F81487CD4F1A}"/>
          </ac:spMkLst>
        </pc:spChg>
        <pc:spChg chg="add mod">
          <ac:chgData name="다혜" userId="78c328bbea0d27be" providerId="LiveId" clId="{AB3E7E24-47B3-46EA-923F-8D4C0F237FDC}" dt="2020-11-28T04:18:48.663" v="2208" actId="1076"/>
          <ac:spMkLst>
            <pc:docMk/>
            <pc:sldMk cId="3436658009" sldId="272"/>
            <ac:spMk id="23" creationId="{935F70AA-9051-4381-B449-C5F4672C53FD}"/>
          </ac:spMkLst>
        </pc:spChg>
        <pc:spChg chg="add">
          <ac:chgData name="다혜" userId="78c328bbea0d27be" providerId="LiveId" clId="{AB3E7E24-47B3-46EA-923F-8D4C0F237FDC}" dt="2020-11-28T04:13:13.442" v="1869" actId="26606"/>
          <ac:spMkLst>
            <pc:docMk/>
            <pc:sldMk cId="3436658009" sldId="272"/>
            <ac:spMk id="24" creationId="{4109E738-3B9E-4529-9D47-C9708D6124F6}"/>
          </ac:spMkLst>
        </pc:spChg>
        <pc:spChg chg="add del">
          <ac:chgData name="다혜" userId="78c328bbea0d27be" providerId="LiveId" clId="{AB3E7E24-47B3-46EA-923F-8D4C0F237FDC}" dt="2020-11-28T04:13:10.531" v="1868" actId="26606"/>
          <ac:spMkLst>
            <pc:docMk/>
            <pc:sldMk cId="3436658009" sldId="272"/>
            <ac:spMk id="27" creationId="{4109E738-3B9E-4529-9D47-C9708D6124F6}"/>
          </ac:spMkLst>
        </pc:spChg>
        <pc:picChg chg="add mod modCrop">
          <ac:chgData name="다혜" userId="78c328bbea0d27be" providerId="LiveId" clId="{AB3E7E24-47B3-46EA-923F-8D4C0F237FDC}" dt="2020-11-28T04:16:13.170" v="1945" actId="1076"/>
          <ac:picMkLst>
            <pc:docMk/>
            <pc:sldMk cId="3436658009" sldId="272"/>
            <ac:picMk id="4" creationId="{B70CE0FC-20AF-44E3-B0FF-0BE9C3EEEE93}"/>
          </ac:picMkLst>
        </pc:picChg>
        <pc:picChg chg="add mod modCrop">
          <ac:chgData name="다혜" userId="78c328bbea0d27be" providerId="LiveId" clId="{AB3E7E24-47B3-46EA-923F-8D4C0F237FDC}" dt="2020-11-28T04:16:10.503" v="1944" actId="1076"/>
          <ac:picMkLst>
            <pc:docMk/>
            <pc:sldMk cId="3436658009" sldId="272"/>
            <ac:picMk id="6" creationId="{D913227C-AED3-45F6-AA70-715C119EFE94}"/>
          </ac:picMkLst>
        </pc:picChg>
        <pc:picChg chg="del mod ord">
          <ac:chgData name="다혜" userId="78c328bbea0d27be" providerId="LiveId" clId="{AB3E7E24-47B3-46EA-923F-8D4C0F237FDC}" dt="2020-11-28T04:14:07.403" v="1924" actId="478"/>
          <ac:picMkLst>
            <pc:docMk/>
            <pc:sldMk cId="3436658009" sldId="272"/>
            <ac:picMk id="7" creationId="{AD93F0A2-0DBD-40C6-BB76-E4E69328EB7A}"/>
          </ac:picMkLst>
        </pc:picChg>
        <pc:picChg chg="del mod">
          <ac:chgData name="다혜" userId="78c328bbea0d27be" providerId="LiveId" clId="{AB3E7E24-47B3-46EA-923F-8D4C0F237FDC}" dt="2020-11-28T04:14:07.403" v="1924" actId="478"/>
          <ac:picMkLst>
            <pc:docMk/>
            <pc:sldMk cId="3436658009" sldId="272"/>
            <ac:picMk id="10" creationId="{4F647547-10FB-41DD-8A42-B32713ECEAC3}"/>
          </ac:picMkLst>
        </pc:picChg>
        <pc:picChg chg="del mod">
          <ac:chgData name="다혜" userId="78c328bbea0d27be" providerId="LiveId" clId="{AB3E7E24-47B3-46EA-923F-8D4C0F237FDC}" dt="2020-11-28T04:14:07.403" v="1924" actId="478"/>
          <ac:picMkLst>
            <pc:docMk/>
            <pc:sldMk cId="3436658009" sldId="272"/>
            <ac:picMk id="12" creationId="{D864E18D-BEC1-4AD9-B9E9-7B486C113032}"/>
          </ac:picMkLst>
        </pc:picChg>
        <pc:picChg chg="del mod">
          <ac:chgData name="다혜" userId="78c328bbea0d27be" providerId="LiveId" clId="{AB3E7E24-47B3-46EA-923F-8D4C0F237FDC}" dt="2020-11-28T04:14:07.403" v="1924" actId="478"/>
          <ac:picMkLst>
            <pc:docMk/>
            <pc:sldMk cId="3436658009" sldId="272"/>
            <ac:picMk id="16" creationId="{E9EB777F-4EF1-43F6-A40C-E1333F825AF2}"/>
          </ac:picMkLst>
        </pc:picChg>
        <pc:cxnChg chg="del">
          <ac:chgData name="다혜" userId="78c328bbea0d27be" providerId="LiveId" clId="{AB3E7E24-47B3-46EA-923F-8D4C0F237FDC}" dt="2020-11-28T04:12:57.295" v="1865"/>
          <ac:cxnSpMkLst>
            <pc:docMk/>
            <pc:sldMk cId="3436658009" sldId="272"/>
            <ac:cxnSpMk id="20" creationId="{430C2889-232B-429D-B560-43CAE849E144}"/>
          </ac:cxnSpMkLst>
        </pc:cxnChg>
        <pc:cxnChg chg="add">
          <ac:chgData name="다혜" userId="78c328bbea0d27be" providerId="LiveId" clId="{AB3E7E24-47B3-46EA-923F-8D4C0F237FDC}" dt="2020-11-28T04:13:13.442" v="1869" actId="26606"/>
          <ac:cxnSpMkLst>
            <pc:docMk/>
            <pc:sldMk cId="3436658009" sldId="272"/>
            <ac:cxnSpMk id="25" creationId="{C896A13E-5C9D-4C6C-B52D-A2C74DEFC847}"/>
          </ac:cxnSpMkLst>
        </pc:cxnChg>
        <pc:cxnChg chg="add del">
          <ac:chgData name="다혜" userId="78c328bbea0d27be" providerId="LiveId" clId="{AB3E7E24-47B3-46EA-923F-8D4C0F237FDC}" dt="2020-11-28T04:13:10.531" v="1868" actId="26606"/>
          <ac:cxnSpMkLst>
            <pc:docMk/>
            <pc:sldMk cId="3436658009" sldId="272"/>
            <ac:cxnSpMk id="29" creationId="{C896A13E-5C9D-4C6C-B52D-A2C74DEFC84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6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4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6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6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56" r:id="rId4"/>
    <p:sldLayoutId id="2147483757" r:id="rId5"/>
    <p:sldLayoutId id="2147483762" r:id="rId6"/>
    <p:sldLayoutId id="2147483758" r:id="rId7"/>
    <p:sldLayoutId id="2147483759" r:id="rId8"/>
    <p:sldLayoutId id="2147483760" r:id="rId9"/>
    <p:sldLayoutId id="2147483761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htjjo/FoodInfoAI/blob/develop/README.md" TargetMode="External"/><Relationship Id="rId2" Type="http://schemas.openxmlformats.org/officeDocument/2006/relationships/hyperlink" Target="https://github.com/eightjjo/FoodInfoA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359B3-CD45-426D-A04D-EF8ACF810E62}"/>
              </a:ext>
            </a:extLst>
          </p:cNvPr>
          <p:cNvSpPr txBox="1"/>
          <p:nvPr/>
        </p:nvSpPr>
        <p:spPr>
          <a:xfrm>
            <a:off x="647699" y="871759"/>
            <a:ext cx="5676900" cy="2292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cap="all" spc="30" dirty="0">
                <a:solidFill>
                  <a:schemeClr val="tx2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OSS </a:t>
            </a:r>
            <a:r>
              <a:rPr lang="ko-KR" altLang="en-US" sz="3600" b="1" cap="all" spc="30" dirty="0">
                <a:solidFill>
                  <a:schemeClr val="tx2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최종</a:t>
            </a:r>
            <a:r>
              <a:rPr lang="en-US" altLang="ko-KR" sz="3600" b="1" cap="all" spc="30" dirty="0">
                <a:solidFill>
                  <a:schemeClr val="tx2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 </a:t>
            </a:r>
            <a:r>
              <a:rPr lang="ko-KR" altLang="en-US" sz="3600" b="1" cap="all" spc="30" dirty="0">
                <a:solidFill>
                  <a:schemeClr val="tx2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보고서</a:t>
            </a:r>
            <a:endParaRPr lang="en-US" altLang="ko-KR" sz="3600" b="1" cap="all" spc="30" dirty="0">
              <a:solidFill>
                <a:schemeClr val="tx2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cap="all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한 눈에 들어오는 제품 정보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B46198-4804-451B-8289-33B1BA8E5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2" r="444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C7A2A-9A87-47D8-86F2-B4012AF65E74}"/>
              </a:ext>
            </a:extLst>
          </p:cNvPr>
          <p:cNvSpPr txBox="1"/>
          <p:nvPr/>
        </p:nvSpPr>
        <p:spPr>
          <a:xfrm>
            <a:off x="3244513" y="4081908"/>
            <a:ext cx="2432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심다혜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2018203039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김유정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2019203001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정하영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2019203019</a:t>
            </a:r>
          </a:p>
        </p:txBody>
      </p:sp>
    </p:spTree>
    <p:extLst>
      <p:ext uri="{BB962C8B-B14F-4D97-AF65-F5344CB8AC3E}">
        <p14:creationId xmlns:p14="http://schemas.microsoft.com/office/powerpoint/2010/main" val="328560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6" y="909637"/>
            <a:ext cx="4812439" cy="98447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동영상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픈소스 시연영상">
            <a:hlinkClick r:id="" action="ppaction://media"/>
            <a:extLst>
              <a:ext uri="{FF2B5EF4-FFF2-40B4-BE49-F238E27FC236}">
                <a16:creationId xmlns:a16="http://schemas.microsoft.com/office/drawing/2014/main" id="{26AB7B6B-053A-44CB-88E6-2F3FD55B6F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422" y="1991615"/>
            <a:ext cx="7207759" cy="40542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3CB845-7E75-4165-AC3E-FEA143B42061}"/>
              </a:ext>
            </a:extLst>
          </p:cNvPr>
          <p:cNvSpPr txBox="1"/>
          <p:nvPr/>
        </p:nvSpPr>
        <p:spPr>
          <a:xfrm>
            <a:off x="8712393" y="2119951"/>
            <a:ext cx="325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13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~2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 동안에 잠시 멈춰서 건너 뛰어 주세요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영상은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에도 업로드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FC68F-00ED-46B3-8325-A65B6CBDBF09}"/>
              </a:ext>
            </a:extLst>
          </p:cNvPr>
          <p:cNvSpPr txBox="1"/>
          <p:nvPr/>
        </p:nvSpPr>
        <p:spPr>
          <a:xfrm>
            <a:off x="3631477" y="1082409"/>
            <a:ext cx="6096000" cy="547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설치부터 프로그램 시연까지</a:t>
            </a:r>
            <a:r>
              <a:rPr lang="en-US" altLang="ko-K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59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 설명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8DF38-50F8-49BF-A0D0-02F0B670A485}"/>
              </a:ext>
            </a:extLst>
          </p:cNvPr>
          <p:cNvSpPr txBox="1"/>
          <p:nvPr/>
        </p:nvSpPr>
        <p:spPr>
          <a:xfrm>
            <a:off x="514473" y="2473144"/>
            <a:ext cx="3996749" cy="2375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실행을 위한 설치 및 준비가 끝났다면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127.0.0.1:5000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주소창에 쳐서 페이지 오픈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선택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data/test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이미지 중 하나 업로드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5BCC6-0E14-47F2-8897-9B978880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876800" y="1588485"/>
            <a:ext cx="6515100" cy="3681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98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 설명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8DF38-50F8-49BF-A0D0-02F0B670A485}"/>
              </a:ext>
            </a:extLst>
          </p:cNvPr>
          <p:cNvSpPr txBox="1"/>
          <p:nvPr/>
        </p:nvSpPr>
        <p:spPr>
          <a:xfrm>
            <a:off x="488632" y="1878599"/>
            <a:ext cx="4048431" cy="2035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PREDICT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버튼을 누르면 그에 맞는 제품 정보들이 뜬다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정확도가 매우 높지는 않지만 대부분의 예측 결과가 잘 뜨는 것을 볼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F2D93-A19A-4D17-AF4D-0F05DAC1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9" t="45892" r="68863" b="29865"/>
          <a:stretch/>
        </p:blipFill>
        <p:spPr>
          <a:xfrm>
            <a:off x="5223186" y="1341948"/>
            <a:ext cx="1745627" cy="897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2D6947-F65E-4DF1-B7E6-12F4EE92B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5" t="46367" r="69545" b="32311"/>
          <a:stretch/>
        </p:blipFill>
        <p:spPr>
          <a:xfrm>
            <a:off x="5223186" y="4099974"/>
            <a:ext cx="1745628" cy="897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9F6D22-0AE4-4847-9EFE-921DFFB0F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92176" y="848682"/>
            <a:ext cx="3826325" cy="2152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1B166D-946D-41DD-8D62-6C40B67A1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7502897" y="3720547"/>
            <a:ext cx="3826325" cy="2152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69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6957E-9DCE-4F1A-AB13-BF54CBFA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분담 및 개인별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F4B07-8539-46D6-B616-60434D51AE9A}"/>
              </a:ext>
            </a:extLst>
          </p:cNvPr>
          <p:cNvSpPr txBox="1"/>
          <p:nvPr/>
        </p:nvSpPr>
        <p:spPr>
          <a:xfrm>
            <a:off x="1423860" y="2113800"/>
            <a:ext cx="9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심다혜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E05A-048A-4883-A1B6-9EFA643A9C62}"/>
              </a:ext>
            </a:extLst>
          </p:cNvPr>
          <p:cNvSpPr txBox="1"/>
          <p:nvPr/>
        </p:nvSpPr>
        <p:spPr>
          <a:xfrm>
            <a:off x="5189621" y="2108460"/>
            <a:ext cx="9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4E8C5-9CDB-43E2-8DBC-8E7F0B9BACEF}"/>
              </a:ext>
            </a:extLst>
          </p:cNvPr>
          <p:cNvSpPr txBox="1"/>
          <p:nvPr/>
        </p:nvSpPr>
        <p:spPr>
          <a:xfrm>
            <a:off x="8518187" y="2108460"/>
            <a:ext cx="9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정하영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2304D-B38E-486D-9734-535DC89CA403}"/>
              </a:ext>
            </a:extLst>
          </p:cNvPr>
          <p:cNvSpPr txBox="1"/>
          <p:nvPr/>
        </p:nvSpPr>
        <p:spPr>
          <a:xfrm>
            <a:off x="4551721" y="4061404"/>
            <a:ext cx="2719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보고서 작성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사진 및 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기여도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100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8FBFD0-D1FD-474E-A464-669A714027D8}"/>
              </a:ext>
            </a:extLst>
          </p:cNvPr>
          <p:cNvSpPr txBox="1"/>
          <p:nvPr/>
        </p:nvSpPr>
        <p:spPr>
          <a:xfrm>
            <a:off x="886701" y="4061404"/>
            <a:ext cx="2634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보고서 작성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 인식 모델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 및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기여도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100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래픽 22" descr="여성 프로필">
            <a:extLst>
              <a:ext uri="{FF2B5EF4-FFF2-40B4-BE49-F238E27FC236}">
                <a16:creationId xmlns:a16="http://schemas.microsoft.com/office/drawing/2014/main" id="{8C0E0EA3-B583-4907-82E1-42B48A172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3228" y="2669075"/>
            <a:ext cx="1159164" cy="1159164"/>
          </a:xfrm>
          <a:prstGeom prst="rect">
            <a:avLst/>
          </a:prstGeom>
        </p:spPr>
      </p:pic>
      <p:pic>
        <p:nvPicPr>
          <p:cNvPr id="29" name="그래픽 28" descr="여성 프로필">
            <a:extLst>
              <a:ext uri="{FF2B5EF4-FFF2-40B4-BE49-F238E27FC236}">
                <a16:creationId xmlns:a16="http://schemas.microsoft.com/office/drawing/2014/main" id="{E56FD041-0DD2-40D8-BC82-093461C5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7468" y="2669075"/>
            <a:ext cx="1159164" cy="1159164"/>
          </a:xfrm>
          <a:prstGeom prst="rect">
            <a:avLst/>
          </a:prstGeom>
        </p:spPr>
      </p:pic>
      <p:pic>
        <p:nvPicPr>
          <p:cNvPr id="31" name="그래픽 30" descr="여성 프로필">
            <a:extLst>
              <a:ext uri="{FF2B5EF4-FFF2-40B4-BE49-F238E27FC236}">
                <a16:creationId xmlns:a16="http://schemas.microsoft.com/office/drawing/2014/main" id="{491D30CC-9841-4E04-A956-E0262C84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1795" y="2669075"/>
            <a:ext cx="1159164" cy="11591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4F8EFD-0FCD-4D91-A3D2-8B95D5C3C328}"/>
              </a:ext>
            </a:extLst>
          </p:cNvPr>
          <p:cNvSpPr txBox="1"/>
          <p:nvPr/>
        </p:nvSpPr>
        <p:spPr>
          <a:xfrm>
            <a:off x="8173998" y="4019522"/>
            <a:ext cx="2996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보고서 작성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사진 및 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수집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구성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기여도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100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1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72DC8-50EA-4808-8583-0F79AF8AAD4E}"/>
              </a:ext>
            </a:extLst>
          </p:cNvPr>
          <p:cNvSpPr txBox="1"/>
          <p:nvPr/>
        </p:nvSpPr>
        <p:spPr>
          <a:xfrm>
            <a:off x="4395537" y="284328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0025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95373B-7B36-44DC-BB40-8FA1C580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8"/>
            <a:ext cx="3561811" cy="919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E127C5-4C82-4FD2-BD9F-A72070E1E961}"/>
              </a:ext>
            </a:extLst>
          </p:cNvPr>
          <p:cNvSpPr txBox="1"/>
          <p:nvPr/>
        </p:nvSpPr>
        <p:spPr>
          <a:xfrm>
            <a:off x="553644" y="2008741"/>
            <a:ext cx="4188443" cy="3758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분산된 상세 정보 및 영양 정보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자그마한 글씨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손상이나 장애물로 가려져 있는 정보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 눈에 알아보기 어려운 제품 정보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 사진을 인식시키면 그 제품에 맞는 잘 정리된 제품정보가 나오는 오픈 소프트웨어를 만들어보자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FBB34F-5BBA-4213-B26B-E5750DC7C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4561" b="4"/>
          <a:stretch/>
        </p:blipFill>
        <p:spPr bwMode="auto">
          <a:xfrm>
            <a:off x="4888530" y="723901"/>
            <a:ext cx="3178463" cy="21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9F43F-9DEE-4D10-905E-0BEEF34D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249"/>
          <a:stretch/>
        </p:blipFill>
        <p:spPr bwMode="auto">
          <a:xfrm>
            <a:off x="4888530" y="3047999"/>
            <a:ext cx="3178463" cy="31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FCCD84E-D55C-44B5-9146-4F2BE4133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5" r="-1" b="21557"/>
          <a:stretch/>
        </p:blipFill>
        <p:spPr bwMode="auto">
          <a:xfrm>
            <a:off x="8213436" y="723900"/>
            <a:ext cx="3178463" cy="31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81455BDE-790F-4328-8315-14D803B10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7" r="-1" b="-1"/>
          <a:stretch/>
        </p:blipFill>
        <p:spPr bwMode="auto">
          <a:xfrm>
            <a:off x="8213436" y="4038152"/>
            <a:ext cx="3178463" cy="211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916402"/>
            <a:ext cx="5149917" cy="776040"/>
          </a:xfrm>
        </p:spPr>
        <p:txBody>
          <a:bodyPr>
            <a:normAutofit/>
          </a:bodyPr>
          <a:lstStyle/>
          <a:p>
            <a:r>
              <a:rPr lang="ko-KR" altLang="en-US" kern="1200" cap="all" spc="3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D3DD2D-1EF6-409F-80BC-65E1BDCF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5" y="1754932"/>
            <a:ext cx="5149917" cy="176397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README.md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참고하여 프로그램 실행 후 나오는 메인 페이지에 리스트에 있는 제품 중 찍은 사진을 업로드하면 영양정보 팝업창을 띄운다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5" name="그림 4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39AE3204-2232-45FB-B690-D9B5A95E5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57368" y="991393"/>
            <a:ext cx="1844722" cy="1844722"/>
          </a:xfrm>
          <a:prstGeom prst="rect">
            <a:avLst/>
          </a:prstGeom>
        </p:spPr>
      </p:pic>
      <p:pic>
        <p:nvPicPr>
          <p:cNvPr id="10" name="그림 9" descr="실내, 플라스틱, 청량음료이(가) 표시된 사진&#10;&#10;자동 생성된 설명">
            <a:extLst>
              <a:ext uri="{FF2B5EF4-FFF2-40B4-BE49-F238E27FC236}">
                <a16:creationId xmlns:a16="http://schemas.microsoft.com/office/drawing/2014/main" id="{E43661D0-9173-419F-A83B-72AE6FB58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4084" y="991394"/>
            <a:ext cx="1844721" cy="18447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248C70-2967-4063-8389-B33FF9CA0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78" y="2980339"/>
            <a:ext cx="5000748" cy="28862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4EA71D9-51F3-4FB6-B9F9-A4551DBAF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7" y="3429000"/>
            <a:ext cx="4383092" cy="235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58CB3A30-1EF0-42B7-8B21-32ABF52019F9}"/>
              </a:ext>
            </a:extLst>
          </p:cNvPr>
          <p:cNvSpPr txBox="1">
            <a:spLocks/>
          </p:cNvSpPr>
          <p:nvPr/>
        </p:nvSpPr>
        <p:spPr>
          <a:xfrm>
            <a:off x="5883562" y="926020"/>
            <a:ext cx="3201045" cy="1763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1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72AE1-5297-4421-B165-6D6210C2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50293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저장소 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FE701-FE93-4F91-B79C-6F0D405D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59553"/>
            <a:ext cx="10691265" cy="4076351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  <a:hlinkClick r:id="rId2"/>
            </a:endParaRP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깃허브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저장소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https://github.com/eightjjo/FoodInfoAI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README.md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https://github.com/eightjjo/FoodInfoAI/blob/develop/README.md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5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열린 폴더">
            <a:extLst>
              <a:ext uri="{FF2B5EF4-FFF2-40B4-BE49-F238E27FC236}">
                <a16:creationId xmlns:a16="http://schemas.microsoft.com/office/drawing/2014/main" id="{C7B73259-69C0-4E9A-9723-5957E58E4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10" y="1901476"/>
            <a:ext cx="691263" cy="573122"/>
          </a:xfrm>
          <a:prstGeom prst="rect">
            <a:avLst/>
          </a:prstGeom>
        </p:spPr>
      </p:pic>
      <p:pic>
        <p:nvPicPr>
          <p:cNvPr id="7" name="그래픽 6" descr="문서">
            <a:extLst>
              <a:ext uri="{FF2B5EF4-FFF2-40B4-BE49-F238E27FC236}">
                <a16:creationId xmlns:a16="http://schemas.microsoft.com/office/drawing/2014/main" id="{59C085FD-E609-49C0-A024-BD2C3890B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431" y="1917295"/>
            <a:ext cx="691263" cy="573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305A8-68EE-4CC5-8DE0-56855F34EF7A}"/>
              </a:ext>
            </a:extLst>
          </p:cNvPr>
          <p:cNvSpPr txBox="1"/>
          <p:nvPr/>
        </p:nvSpPr>
        <p:spPr>
          <a:xfrm>
            <a:off x="1393992" y="1843398"/>
            <a:ext cx="4757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ata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train/validation/test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위한 데이터 이미지</a:t>
            </a:r>
          </a:p>
        </p:txBody>
      </p:sp>
      <p:pic>
        <p:nvPicPr>
          <p:cNvPr id="10" name="그래픽 9" descr="문서">
            <a:extLst>
              <a:ext uri="{FF2B5EF4-FFF2-40B4-BE49-F238E27FC236}">
                <a16:creationId xmlns:a16="http://schemas.microsoft.com/office/drawing/2014/main" id="{C33A3E2A-1448-413C-ABAB-007502E98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431" y="2668320"/>
            <a:ext cx="691263" cy="573122"/>
          </a:xfrm>
          <a:prstGeom prst="rect">
            <a:avLst/>
          </a:prstGeom>
        </p:spPr>
      </p:pic>
      <p:pic>
        <p:nvPicPr>
          <p:cNvPr id="12" name="그래픽 11" descr="열린 폴더">
            <a:extLst>
              <a:ext uri="{FF2B5EF4-FFF2-40B4-BE49-F238E27FC236}">
                <a16:creationId xmlns:a16="http://schemas.microsoft.com/office/drawing/2014/main" id="{CF52F251-3CF4-4AFE-B92B-36390F0E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10" y="2631368"/>
            <a:ext cx="691263" cy="573122"/>
          </a:xfrm>
          <a:prstGeom prst="rect">
            <a:avLst/>
          </a:prstGeom>
        </p:spPr>
      </p:pic>
      <p:pic>
        <p:nvPicPr>
          <p:cNvPr id="13" name="그래픽 12" descr="열린 폴더">
            <a:extLst>
              <a:ext uri="{FF2B5EF4-FFF2-40B4-BE49-F238E27FC236}">
                <a16:creationId xmlns:a16="http://schemas.microsoft.com/office/drawing/2014/main" id="{FC985EBA-2587-4DD6-A50F-066A26715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696" y="3332623"/>
            <a:ext cx="691263" cy="573122"/>
          </a:xfrm>
          <a:prstGeom prst="rect">
            <a:avLst/>
          </a:prstGeom>
        </p:spPr>
      </p:pic>
      <p:pic>
        <p:nvPicPr>
          <p:cNvPr id="14" name="그래픽 13" descr="열린 폴더">
            <a:extLst>
              <a:ext uri="{FF2B5EF4-FFF2-40B4-BE49-F238E27FC236}">
                <a16:creationId xmlns:a16="http://schemas.microsoft.com/office/drawing/2014/main" id="{3D6BC6D6-FF49-4649-91B7-2365C44F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696" y="4015398"/>
            <a:ext cx="691263" cy="573122"/>
          </a:xfrm>
          <a:prstGeom prst="rect">
            <a:avLst/>
          </a:prstGeom>
        </p:spPr>
      </p:pic>
      <p:pic>
        <p:nvPicPr>
          <p:cNvPr id="15" name="그래픽 14" descr="열린 폴더">
            <a:extLst>
              <a:ext uri="{FF2B5EF4-FFF2-40B4-BE49-F238E27FC236}">
                <a16:creationId xmlns:a16="http://schemas.microsoft.com/office/drawing/2014/main" id="{996C0B71-8F10-4CBB-9546-D2427A8B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696" y="4763770"/>
            <a:ext cx="691263" cy="573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02A4DE-D6C6-44EE-B679-AF411040AE3C}"/>
              </a:ext>
            </a:extLst>
          </p:cNvPr>
          <p:cNvSpPr txBox="1"/>
          <p:nvPr/>
        </p:nvSpPr>
        <p:spPr>
          <a:xfrm>
            <a:off x="1393992" y="2727224"/>
            <a:ext cx="4418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ml: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학습을 통해 얻어낸 가중치 파일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43D09-445B-4861-BAE4-4E1649B9BB73}"/>
              </a:ext>
            </a:extLst>
          </p:cNvPr>
          <p:cNvSpPr txBox="1"/>
          <p:nvPr/>
        </p:nvSpPr>
        <p:spPr>
          <a:xfrm>
            <a:off x="1393992" y="3419243"/>
            <a:ext cx="466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model: CNN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실행을 위해 쌓은 모델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E53E19-BB18-4B37-ACA7-7F1C12DDAB07}"/>
              </a:ext>
            </a:extLst>
          </p:cNvPr>
          <p:cNvSpPr txBox="1"/>
          <p:nvPr/>
        </p:nvSpPr>
        <p:spPr>
          <a:xfrm>
            <a:off x="1393992" y="3923337"/>
            <a:ext cx="46699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static: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웹 구현 시 필요한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/bootstrap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92A016-3BAA-4C7B-98A0-065A15279342}"/>
              </a:ext>
            </a:extLst>
          </p:cNvPr>
          <p:cNvSpPr txBox="1"/>
          <p:nvPr/>
        </p:nvSpPr>
        <p:spPr>
          <a:xfrm>
            <a:off x="1366325" y="4828423"/>
            <a:ext cx="4437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templates: html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6632AA-876B-4A43-82A5-FFD1BB0EA2DD}"/>
              </a:ext>
            </a:extLst>
          </p:cNvPr>
          <p:cNvSpPr txBox="1"/>
          <p:nvPr/>
        </p:nvSpPr>
        <p:spPr>
          <a:xfrm>
            <a:off x="6770732" y="2567018"/>
            <a:ext cx="4576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require.txt: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실행 시 먼저 설치되어야 하는 라이브러리 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9AE278-D94C-4A10-93FF-BA55568AA44F}"/>
              </a:ext>
            </a:extLst>
          </p:cNvPr>
          <p:cNvSpPr txBox="1"/>
          <p:nvPr/>
        </p:nvSpPr>
        <p:spPr>
          <a:xfrm>
            <a:off x="6770733" y="1824935"/>
            <a:ext cx="4078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main.py: flask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 구현을 위한 파이썬 코드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9D3C190-6B7F-4959-B7A9-FFE910CF33D7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ko-KR" altLang="en-US" sz="4000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폴더</a:t>
            </a:r>
          </a:p>
        </p:txBody>
      </p:sp>
    </p:spTree>
    <p:extLst>
      <p:ext uri="{BB962C8B-B14F-4D97-AF65-F5344CB8AC3E}">
        <p14:creationId xmlns:p14="http://schemas.microsoft.com/office/powerpoint/2010/main" val="261979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7048188" cy="19755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코드 설명</a:t>
            </a:r>
            <a:br>
              <a:rPr lang="en-US" altLang="ko-KR" sz="34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CNN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이미지인식 모델</a:t>
            </a:r>
            <a:endParaRPr lang="ko-KR" altLang="en-US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3766AD-6614-4710-B2A4-7BB682EE3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9610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D3DD2D-1EF6-409F-80BC-65E1BDCF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37" y="4545356"/>
            <a:ext cx="3602640" cy="1769939"/>
          </a:xfrm>
        </p:spPr>
        <p:txBody>
          <a:bodyPr>
            <a:normAutofit/>
          </a:bodyPr>
          <a:lstStyle/>
          <a:p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validation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train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나눔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학습시킬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epoch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batch size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설정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62A71-005A-40EC-AD97-EBD6C631C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0" t="32424" r="75623" b="40640"/>
          <a:stretch/>
        </p:blipFill>
        <p:spPr>
          <a:xfrm>
            <a:off x="794328" y="2186718"/>
            <a:ext cx="3095298" cy="2177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E2C5B4-60BD-4FFD-A8F8-F42788E8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1" t="27576" r="72305" b="9933"/>
          <a:stretch/>
        </p:blipFill>
        <p:spPr>
          <a:xfrm>
            <a:off x="4397539" y="2192132"/>
            <a:ext cx="3141811" cy="3561360"/>
          </a:xfrm>
          <a:prstGeom prst="rect">
            <a:avLst/>
          </a:prstGeom>
        </p:spPr>
      </p:pic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3D1E3029-816B-4361-963B-5CE4BA13EB0F}"/>
              </a:ext>
            </a:extLst>
          </p:cNvPr>
          <p:cNvSpPr txBox="1">
            <a:spLocks/>
          </p:cNvSpPr>
          <p:nvPr/>
        </p:nvSpPr>
        <p:spPr>
          <a:xfrm>
            <a:off x="7748275" y="1928065"/>
            <a:ext cx="3704815" cy="204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여러가지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convolutional layer, max pooling layer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가지의 이미지를 학습시키는 모델 빌드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B86376-4709-4845-A4FB-D2D22BCDE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9" t="63967" r="81605" b="31045"/>
          <a:stretch/>
        </p:blipFill>
        <p:spPr>
          <a:xfrm>
            <a:off x="8031993" y="4645319"/>
            <a:ext cx="2538049" cy="322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DA969F-D4BF-401E-BC85-2E0ACDCC48BE}"/>
              </a:ext>
            </a:extLst>
          </p:cNvPr>
          <p:cNvSpPr txBox="1"/>
          <p:nvPr/>
        </p:nvSpPr>
        <p:spPr>
          <a:xfrm>
            <a:off x="7748275" y="5107161"/>
            <a:ext cx="3627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학습된 가중치 저장하여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flask(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적용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9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42" y="868451"/>
            <a:ext cx="7503975" cy="184472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코드 설명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파이썬을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이용한 웹 프레임워크 서버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Flask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0C2889-232B-429D-B560-43CAE849E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3D1E3029-816B-4361-963B-5CE4BA13EB0F}"/>
              </a:ext>
            </a:extLst>
          </p:cNvPr>
          <p:cNvSpPr txBox="1">
            <a:spLocks/>
          </p:cNvSpPr>
          <p:nvPr/>
        </p:nvSpPr>
        <p:spPr>
          <a:xfrm>
            <a:off x="6124800" y="3023266"/>
            <a:ext cx="4225642" cy="5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만든 모델과 가중치 파일을 적용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93F0A2-0DBD-40C6-BB76-E4E69328E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" t="52343" r="84394" b="36978"/>
          <a:stretch/>
        </p:blipFill>
        <p:spPr>
          <a:xfrm>
            <a:off x="718029" y="2192974"/>
            <a:ext cx="4405745" cy="959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47547-10FB-41DD-8A42-B32713ECE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" t="13569" r="77727" b="50000"/>
          <a:stretch/>
        </p:blipFill>
        <p:spPr>
          <a:xfrm>
            <a:off x="718029" y="3755446"/>
            <a:ext cx="4405745" cy="2182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64E18D-BEC1-4AD9-B9E9-7B486C113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" t="52357" r="85303" b="38158"/>
          <a:stretch/>
        </p:blipFill>
        <p:spPr>
          <a:xfrm>
            <a:off x="6180693" y="2158834"/>
            <a:ext cx="4034117" cy="816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B777F-4EF1-43F6-A40C-E1333F825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1" t="70672" r="85758" b="21784"/>
          <a:stretch/>
        </p:blipFill>
        <p:spPr>
          <a:xfrm>
            <a:off x="6180693" y="3755446"/>
            <a:ext cx="4351490" cy="729718"/>
          </a:xfrm>
          <a:prstGeom prst="rect">
            <a:avLst/>
          </a:prstGeom>
        </p:spPr>
      </p:pic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6C2014C-A1C5-499B-B6A3-89D77A573C97}"/>
              </a:ext>
            </a:extLst>
          </p:cNvPr>
          <p:cNvSpPr txBox="1">
            <a:spLocks/>
          </p:cNvSpPr>
          <p:nvPr/>
        </p:nvSpPr>
        <p:spPr>
          <a:xfrm>
            <a:off x="6135496" y="4585747"/>
            <a:ext cx="4225642" cy="5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시작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6DC45A4-037B-4E59-B41B-4DAE8372908E}"/>
              </a:ext>
            </a:extLst>
          </p:cNvPr>
          <p:cNvSpPr txBox="1">
            <a:spLocks/>
          </p:cNvSpPr>
          <p:nvPr/>
        </p:nvSpPr>
        <p:spPr>
          <a:xfrm>
            <a:off x="700635" y="3233377"/>
            <a:ext cx="4225642" cy="5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Index.html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템플릿 적용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076D508-EDEA-4E32-8FE2-F81487CD4F1A}"/>
              </a:ext>
            </a:extLst>
          </p:cNvPr>
          <p:cNvSpPr txBox="1">
            <a:spLocks/>
          </p:cNvSpPr>
          <p:nvPr/>
        </p:nvSpPr>
        <p:spPr>
          <a:xfrm>
            <a:off x="700634" y="6049332"/>
            <a:ext cx="4423140" cy="7444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빌드 후에 예측된 결과에 따른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로드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10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2A9591-6A47-48F2-A9BA-FA886A5A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30" y="914788"/>
            <a:ext cx="7352688" cy="2043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코드 설명</a:t>
            </a:r>
            <a:br>
              <a:rPr lang="en-US" altLang="ko-KR" sz="3400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2400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프레임워크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프론트</a:t>
            </a:r>
            <a:r>
              <a:rPr lang="ko-KR" altLang="en-US" sz="2400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endParaRPr lang="en-US" altLang="ko-KR" sz="3400" kern="1200" cap="all" spc="30" baseline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5" name="Straight Connector 28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6C2014C-A1C5-499B-B6A3-89D77A573C97}"/>
              </a:ext>
            </a:extLst>
          </p:cNvPr>
          <p:cNvSpPr txBox="1">
            <a:spLocks/>
          </p:cNvSpPr>
          <p:nvPr/>
        </p:nvSpPr>
        <p:spPr>
          <a:xfrm>
            <a:off x="6135496" y="4585747"/>
            <a:ext cx="4225642" cy="5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시작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6DC45A4-037B-4E59-B41B-4DAE8372908E}"/>
              </a:ext>
            </a:extLst>
          </p:cNvPr>
          <p:cNvSpPr txBox="1">
            <a:spLocks/>
          </p:cNvSpPr>
          <p:nvPr/>
        </p:nvSpPr>
        <p:spPr>
          <a:xfrm>
            <a:off x="700635" y="3233377"/>
            <a:ext cx="4225642" cy="5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Index.html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템플릿 적용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076D508-EDEA-4E32-8FE2-F81487CD4F1A}"/>
              </a:ext>
            </a:extLst>
          </p:cNvPr>
          <p:cNvSpPr txBox="1">
            <a:spLocks/>
          </p:cNvSpPr>
          <p:nvPr/>
        </p:nvSpPr>
        <p:spPr>
          <a:xfrm>
            <a:off x="280616" y="4157157"/>
            <a:ext cx="5607800" cy="131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Action=“/</a:t>
            </a:r>
            <a:r>
              <a:rPr 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prefict</a:t>
            </a: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” method=“POST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키워드로 버튼 클릭 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FLASK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 이미지 정보 전달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0CE0FC-20AF-44E3-B0FF-0BE9C3EEE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" t="36274" r="77499" b="38747"/>
          <a:stretch/>
        </p:blipFill>
        <p:spPr>
          <a:xfrm>
            <a:off x="596153" y="2202205"/>
            <a:ext cx="4527621" cy="1627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3227C-AED3-45F6-AA70-715C119EF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" t="13569" r="67879" b="9663"/>
          <a:stretch/>
        </p:blipFill>
        <p:spPr>
          <a:xfrm>
            <a:off x="5806396" y="2113595"/>
            <a:ext cx="5467775" cy="38669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5F70AA-9051-4381-B449-C5F4672C53FD}"/>
              </a:ext>
            </a:extLst>
          </p:cNvPr>
          <p:cNvSpPr txBox="1"/>
          <p:nvPr/>
        </p:nvSpPr>
        <p:spPr>
          <a:xfrm>
            <a:off x="5711953" y="6108054"/>
            <a:ext cx="546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정보 표 작성을 위한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html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665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A543D51-42F2-4CF8-8A57-4A1F4D15E976}"/>
              </a:ext>
            </a:extLst>
          </p:cNvPr>
          <p:cNvSpPr txBox="1">
            <a:spLocks/>
          </p:cNvSpPr>
          <p:nvPr/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ko-KR" altLang="en-US" sz="4000" kern="1200" cap="all" spc="30" baseline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실행을 위한 설치 및 준비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F80D39-1DAC-48B6-AC2D-925FAB682450}"/>
              </a:ext>
            </a:extLst>
          </p:cNvPr>
          <p:cNvSpPr txBox="1"/>
          <p:nvPr/>
        </p:nvSpPr>
        <p:spPr>
          <a:xfrm>
            <a:off x="657225" y="1767802"/>
            <a:ext cx="10734675" cy="394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457200" latinLnBrk="0">
              <a:lnSpc>
                <a:spcPct val="20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아나콘다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457200" latinLnBrk="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아나콘다에서 가상 환경을 만드는 것을 추천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(python version: 3.6)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conda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create -n [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가상환경 이름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] python=3.6</a:t>
            </a:r>
          </a:p>
          <a:p>
            <a:pPr marL="228600" indent="-457200" latinLnBrk="0">
              <a:lnSpc>
                <a:spcPct val="15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파일들이 있는 디렉토리로 이동한 다음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require.txt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있는 라이브러리들 설치</a:t>
            </a:r>
            <a:b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pip install -r require.txt</a:t>
            </a:r>
          </a:p>
          <a:p>
            <a:pPr marL="228600" indent="-457200" latinLnBrk="0">
              <a:lnSpc>
                <a:spcPct val="20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python main.py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입력해서 서버 실행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457200" latinLnBrk="0">
              <a:lnSpc>
                <a:spcPct val="20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서버가 실행 완료되고 포트 번호가 주어지면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chrome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 창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127.0.0.1:5000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10000"/>
              </a:lnSpc>
              <a:spcAft>
                <a:spcPts val="600"/>
              </a:spcAft>
            </a:pPr>
            <a:endParaRPr lang="en-US" altLang="ko-KR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>
              <a:lnSpc>
                <a:spcPct val="110000"/>
              </a:lnSpc>
              <a:spcAft>
                <a:spcPts val="600"/>
              </a:spcAft>
            </a:pP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버전 문제로 오류가 뜰 수 있는데 그런 경우 각자의 환경에 맞게 설정해주어야 합니다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01088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2F3"/>
      </a:lt2>
      <a:accent1>
        <a:srgbClr val="C3774D"/>
      </a:accent1>
      <a:accent2>
        <a:srgbClr val="B13B42"/>
      </a:accent2>
      <a:accent3>
        <a:srgbClr val="C34D85"/>
      </a:accent3>
      <a:accent4>
        <a:srgbClr val="B13BA5"/>
      </a:accent4>
      <a:accent5>
        <a:srgbClr val="9E4DC3"/>
      </a:accent5>
      <a:accent6>
        <a:srgbClr val="5D3DB2"/>
      </a:accent6>
      <a:hlink>
        <a:srgbClr val="AC3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508</Words>
  <Application>Microsoft Office PowerPoint</Application>
  <PresentationFormat>와이드스크린</PresentationFormat>
  <Paragraphs>82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HY견고딕</vt:lpstr>
      <vt:lpstr>Arial</vt:lpstr>
      <vt:lpstr>Calisto MT</vt:lpstr>
      <vt:lpstr>Univers Condensed</vt:lpstr>
      <vt:lpstr>ChronicleVTI</vt:lpstr>
      <vt:lpstr>PowerPoint 프레젠테이션</vt:lpstr>
      <vt:lpstr>프로젝트 주제</vt:lpstr>
      <vt:lpstr>프로젝트 주제</vt:lpstr>
      <vt:lpstr>프로젝트 저장소 주소</vt:lpstr>
      <vt:lpstr>PowerPoint 프레젠테이션</vt:lpstr>
      <vt:lpstr>프로젝트 코드 설명 CNN을 이용한 이미지인식 모델</vt:lpstr>
      <vt:lpstr>프로젝트 코드 설명 파이썬을 이용한 웹 프레임워크 서버: Flask</vt:lpstr>
      <vt:lpstr>프로젝트 코드 설명 웹 프레임워크 프론트 html</vt:lpstr>
      <vt:lpstr>PowerPoint 프레젠테이션</vt:lpstr>
      <vt:lpstr>시연 동영상</vt:lpstr>
      <vt:lpstr>시연 설명</vt:lpstr>
      <vt:lpstr>시연 설명</vt:lpstr>
      <vt:lpstr>역할 분담 및 개인별 기여도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다혜</dc:creator>
  <cp:lastModifiedBy>다혜</cp:lastModifiedBy>
  <cp:revision>1</cp:revision>
  <dcterms:created xsi:type="dcterms:W3CDTF">2020-11-28T02:46:35Z</dcterms:created>
  <dcterms:modified xsi:type="dcterms:W3CDTF">2020-11-28T04:22:00Z</dcterms:modified>
</cp:coreProperties>
</file>